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Roboto"/>
      <p:regular r:id="rId38"/>
      <p:bold r:id="rId39"/>
      <p:italic r:id="rId40"/>
      <p:boldItalic r:id="rId41"/>
    </p:embeddedFont>
    <p:embeddedFont>
      <p:font typeface="Alegreya Sans"/>
      <p:regular r:id="rId42"/>
      <p:bold r:id="rId43"/>
      <p:italic r:id="rId44"/>
      <p:boldItalic r:id="rId45"/>
    </p:embeddedFont>
    <p:embeddedFont>
      <p:font typeface="Bebas Neue"/>
      <p:regular r:id="rId46"/>
    </p:embeddedFont>
    <p:embeddedFont>
      <p:font typeface="PT Sans"/>
      <p:regular r:id="rId47"/>
      <p:bold r:id="rId48"/>
      <p:italic r:id="rId49"/>
      <p:boldItalic r:id="rId50"/>
    </p:embeddedFont>
    <p:embeddedFont>
      <p:font typeface="Luckiest Guy"/>
      <p:regular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16039F-E4C4-4CD9-BF00-023EF93E11EC}">
  <a:tblStyle styleId="{4116039F-E4C4-4CD9-BF00-023EF93E11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42" Type="http://schemas.openxmlformats.org/officeDocument/2006/relationships/font" Target="fonts/AlegreyaSans-regular.fntdata"/><Relationship Id="rId41" Type="http://schemas.openxmlformats.org/officeDocument/2006/relationships/font" Target="fonts/Roboto-boldItalic.fntdata"/><Relationship Id="rId44" Type="http://schemas.openxmlformats.org/officeDocument/2006/relationships/font" Target="fonts/AlegreyaSans-italic.fntdata"/><Relationship Id="rId43" Type="http://schemas.openxmlformats.org/officeDocument/2006/relationships/font" Target="fonts/AlegreyaSans-bold.fntdata"/><Relationship Id="rId46" Type="http://schemas.openxmlformats.org/officeDocument/2006/relationships/font" Target="fonts/BebasNeue-regular.fntdata"/><Relationship Id="rId45" Type="http://schemas.openxmlformats.org/officeDocument/2006/relationships/font" Target="fonts/Alegreya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TSans-bold.fntdata"/><Relationship Id="rId47" Type="http://schemas.openxmlformats.org/officeDocument/2006/relationships/font" Target="fonts/PTSans-regular.fntdata"/><Relationship Id="rId49" Type="http://schemas.openxmlformats.org/officeDocument/2006/relationships/font" Target="fonts/PT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Roboto-bold.fntdata"/><Relationship Id="rId38" Type="http://schemas.openxmlformats.org/officeDocument/2006/relationships/font" Target="fonts/Roboto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LuckiestGuy-regular.fntdata"/><Relationship Id="rId50" Type="http://schemas.openxmlformats.org/officeDocument/2006/relationships/font" Target="fonts/PT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bc7cd9ed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bc7cd9ed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96efd0af7e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96efd0af7e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9721590e2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9721590e2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96efd0af7e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96efd0af7e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4072739ea5_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4072739ea5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54dda1946d_4_2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54dda1946d_4_2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d5260bdd85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d5260bdd85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9721590e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9721590e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9721590e2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9721590e2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4ff9c4cb4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4ff9c4cb4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9721590e2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29721590e2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9721590e2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9721590e2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9721590e2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29721590e2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54dda1946d_6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54dda1946d_6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96efd0af7e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296efd0af7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96efd0af7e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96efd0af7e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1D5DB"/>
                </a:solidFill>
                <a:highlight>
                  <a:srgbClr val="444654"/>
                </a:highlight>
                <a:latin typeface="Roboto"/>
                <a:ea typeface="Roboto"/>
                <a:cs typeface="Roboto"/>
                <a:sym typeface="Roboto"/>
              </a:rPr>
              <a:t>Emphasizes foods that our hunter-gatherer ancestors would have eaten, focusing on lean meats, fish, fruits, vegetables, nuts, and seeds while excluding processed foods, grains, and dairy.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96efd0af7e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96efd0af7e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1D5DB"/>
                </a:solidFill>
                <a:highlight>
                  <a:srgbClr val="444654"/>
                </a:highlight>
                <a:latin typeface="Roboto"/>
                <a:ea typeface="Roboto"/>
                <a:cs typeface="Roboto"/>
                <a:sym typeface="Roboto"/>
              </a:rPr>
              <a:t>Diets that exclusively consist of animal products and exclude plant-based foods can lead to nutrient deficiencies, especially in vitamins, minerals, and fiber. They may not provide the balanced nutrition required for active teenagers.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96efd0af7e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96efd0af7e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D1D5DB"/>
                </a:solidFill>
                <a:highlight>
                  <a:srgbClr val="444654"/>
                </a:highlight>
                <a:latin typeface="Roboto"/>
                <a:ea typeface="Roboto"/>
                <a:cs typeface="Roboto"/>
                <a:sym typeface="Roboto"/>
              </a:rPr>
              <a:t>Sometimes</a:t>
            </a:r>
            <a:endParaRPr sz="1200">
              <a:solidFill>
                <a:srgbClr val="D1D5DB"/>
              </a:solidFill>
              <a:highlight>
                <a:srgbClr val="44465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D1D5DB"/>
              </a:solidFill>
              <a:highlight>
                <a:srgbClr val="44465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1D5DB"/>
                </a:solidFill>
                <a:highlight>
                  <a:srgbClr val="444654"/>
                </a:highlight>
                <a:latin typeface="Roboto"/>
                <a:ea typeface="Roboto"/>
                <a:cs typeface="Roboto"/>
                <a:sym typeface="Roboto"/>
              </a:rPr>
              <a:t>These diets often involve severe calorie restriction and provide limited nutrients. For teenage athletes, these diets can lead to weakness, poor muscle recovery, and inadequate intake of essential nutrients.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96efd0af7e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296efd0af7e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1D5DB"/>
                </a:solidFill>
                <a:highlight>
                  <a:srgbClr val="444654"/>
                </a:highlight>
                <a:latin typeface="Roboto"/>
                <a:ea typeface="Roboto"/>
                <a:cs typeface="Roboto"/>
                <a:sym typeface="Roboto"/>
              </a:rPr>
              <a:t>Healthy fats are essential for hormone production and overall health. Extremely low-fat diets can be detrimental for teenage girls, potentially impacting hormone balance and bone health.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54dda1946d_6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54dda1946d_6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96efd0af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96efd0af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96efd0af7e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296efd0af7e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Were going to be put into breakout rooms like last time, there will be a moderator in each room with prompts in the chat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96efd0af7e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296efd0af7e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I’ll be putting the feedback form in the chat, but does anyone have any takeaways that they would like to share?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96efd0af7e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296efd0af7e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96efd0af7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96efd0af7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96efd0af7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96efd0af7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96efd0af7e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96efd0af7e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b18a4486f5_0_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b18a4486f5_0_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4dda1946d_4_2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54dda1946d_4_2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4dda1946d_6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4dda1946d_6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13225" y="969125"/>
            <a:ext cx="5018100" cy="291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3225" y="3762000"/>
            <a:ext cx="5018100" cy="363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370325" y="1682532"/>
            <a:ext cx="5064300" cy="15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subTitle"/>
          </p:nvPr>
        </p:nvSpPr>
        <p:spPr>
          <a:xfrm>
            <a:off x="3370336" y="2963868"/>
            <a:ext cx="50643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solidFill>
          <a:schemeClr val="accent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719992" y="2321231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2" type="subTitle"/>
          </p:nvPr>
        </p:nvSpPr>
        <p:spPr>
          <a:xfrm>
            <a:off x="3237780" y="2321231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3" type="subTitle"/>
          </p:nvPr>
        </p:nvSpPr>
        <p:spPr>
          <a:xfrm>
            <a:off x="719992" y="4020971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4" type="subTitle"/>
          </p:nvPr>
        </p:nvSpPr>
        <p:spPr>
          <a:xfrm>
            <a:off x="3237780" y="4020971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hasCustomPrompt="1" idx="5" type="title"/>
          </p:nvPr>
        </p:nvSpPr>
        <p:spPr>
          <a:xfrm>
            <a:off x="1505392" y="1396639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/>
          <p:nvPr>
            <p:ph hasCustomPrompt="1" idx="6" type="title"/>
          </p:nvPr>
        </p:nvSpPr>
        <p:spPr>
          <a:xfrm>
            <a:off x="1505392" y="3096387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/>
          <p:nvPr>
            <p:ph hasCustomPrompt="1" idx="7" type="title"/>
          </p:nvPr>
        </p:nvSpPr>
        <p:spPr>
          <a:xfrm>
            <a:off x="4023180" y="1396639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/>
          <p:nvPr>
            <p:ph hasCustomPrompt="1" idx="8" type="title"/>
          </p:nvPr>
        </p:nvSpPr>
        <p:spPr>
          <a:xfrm>
            <a:off x="4023180" y="3096387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/>
          <p:nvPr>
            <p:ph idx="9" type="subTitle"/>
          </p:nvPr>
        </p:nvSpPr>
        <p:spPr>
          <a:xfrm>
            <a:off x="719992" y="2075445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3" type="subTitle"/>
          </p:nvPr>
        </p:nvSpPr>
        <p:spPr>
          <a:xfrm>
            <a:off x="3237780" y="2075445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4" type="subTitle"/>
          </p:nvPr>
        </p:nvSpPr>
        <p:spPr>
          <a:xfrm>
            <a:off x="719992" y="3775260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5" type="subTitle"/>
          </p:nvPr>
        </p:nvSpPr>
        <p:spPr>
          <a:xfrm>
            <a:off x="3237780" y="3775260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bg>
      <p:bgPr>
        <a:solidFill>
          <a:schemeClr val="accen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">
    <p:bg>
      <p:bgPr>
        <a:solidFill>
          <a:schemeClr val="accent3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3">
    <p:bg>
      <p:bgPr>
        <a:solidFill>
          <a:schemeClr val="accent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 txBox="1"/>
          <p:nvPr>
            <p:ph type="title"/>
          </p:nvPr>
        </p:nvSpPr>
        <p:spPr>
          <a:xfrm>
            <a:off x="3363175" y="2647754"/>
            <a:ext cx="5067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" name="Google Shape;72;p16"/>
          <p:cNvSpPr txBox="1"/>
          <p:nvPr>
            <p:ph hasCustomPrompt="1" idx="2" type="title"/>
          </p:nvPr>
        </p:nvSpPr>
        <p:spPr>
          <a:xfrm>
            <a:off x="5190475" y="1601375"/>
            <a:ext cx="14130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3363175" y="3400479"/>
            <a:ext cx="50676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accent3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7"/>
          <p:cNvSpPr txBox="1"/>
          <p:nvPr>
            <p:ph type="title"/>
          </p:nvPr>
        </p:nvSpPr>
        <p:spPr>
          <a:xfrm>
            <a:off x="3097975" y="3100288"/>
            <a:ext cx="53310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" name="Google Shape;77;p17"/>
          <p:cNvSpPr txBox="1"/>
          <p:nvPr>
            <p:ph idx="1" type="subTitle"/>
          </p:nvPr>
        </p:nvSpPr>
        <p:spPr>
          <a:xfrm>
            <a:off x="3097975" y="1530722"/>
            <a:ext cx="53328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bg>
      <p:bgPr>
        <a:solidFill>
          <a:schemeClr val="accent5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8"/>
          <p:cNvSpPr txBox="1"/>
          <p:nvPr>
            <p:ph type="title"/>
          </p:nvPr>
        </p:nvSpPr>
        <p:spPr>
          <a:xfrm>
            <a:off x="720000" y="961990"/>
            <a:ext cx="3594000" cy="236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subTitle"/>
          </p:nvPr>
        </p:nvSpPr>
        <p:spPr>
          <a:xfrm>
            <a:off x="720000" y="3324710"/>
            <a:ext cx="3593700" cy="8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/>
          <p:nvPr>
            <p:ph idx="2" type="pic"/>
          </p:nvPr>
        </p:nvSpPr>
        <p:spPr>
          <a:xfrm rot="-253272">
            <a:off x="5316965" y="1321836"/>
            <a:ext cx="2465789" cy="249984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bg>
      <p:bgPr>
        <a:solidFill>
          <a:schemeClr val="accent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9"/>
          <p:cNvSpPr txBox="1"/>
          <p:nvPr>
            <p:ph type="title"/>
          </p:nvPr>
        </p:nvSpPr>
        <p:spPr>
          <a:xfrm>
            <a:off x="720000" y="1415825"/>
            <a:ext cx="3413700" cy="116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" type="subTitle"/>
          </p:nvPr>
        </p:nvSpPr>
        <p:spPr>
          <a:xfrm>
            <a:off x="720000" y="2662225"/>
            <a:ext cx="34137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bg>
      <p:bgPr>
        <a:solidFill>
          <a:schemeClr val="accen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0"/>
          <p:cNvSpPr txBox="1"/>
          <p:nvPr>
            <p:ph type="title"/>
          </p:nvPr>
        </p:nvSpPr>
        <p:spPr>
          <a:xfrm>
            <a:off x="4895300" y="1673350"/>
            <a:ext cx="3535200" cy="90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895437" y="2660901"/>
            <a:ext cx="3535200" cy="8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title"/>
          </p:nvPr>
        </p:nvSpPr>
        <p:spPr>
          <a:xfrm>
            <a:off x="713225" y="2647754"/>
            <a:ext cx="5067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2540525" y="1601375"/>
            <a:ext cx="14130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13225" y="3400479"/>
            <a:ext cx="50676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solidFill>
          <a:schemeClr val="accen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713225" y="3580925"/>
            <a:ext cx="32247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2" type="subTitle"/>
          </p:nvPr>
        </p:nvSpPr>
        <p:spPr>
          <a:xfrm>
            <a:off x="713229" y="1853997"/>
            <a:ext cx="32247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3" type="subTitle"/>
          </p:nvPr>
        </p:nvSpPr>
        <p:spPr>
          <a:xfrm>
            <a:off x="713229" y="1366375"/>
            <a:ext cx="32247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7" name="Google Shape;97;p21"/>
          <p:cNvSpPr txBox="1"/>
          <p:nvPr>
            <p:ph idx="4" type="subTitle"/>
          </p:nvPr>
        </p:nvSpPr>
        <p:spPr>
          <a:xfrm>
            <a:off x="713229" y="3093303"/>
            <a:ext cx="32247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bg>
      <p:bgPr>
        <a:solidFill>
          <a:schemeClr val="accent5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" type="body"/>
          </p:nvPr>
        </p:nvSpPr>
        <p:spPr>
          <a:xfrm>
            <a:off x="726050" y="1317275"/>
            <a:ext cx="3767400" cy="32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2" type="body"/>
          </p:nvPr>
        </p:nvSpPr>
        <p:spPr>
          <a:xfrm>
            <a:off x="4663375" y="1317275"/>
            <a:ext cx="3767400" cy="32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solidFill>
          <a:schemeClr val="accent5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" type="subTitle"/>
          </p:nvPr>
        </p:nvSpPr>
        <p:spPr>
          <a:xfrm>
            <a:off x="730631" y="2676101"/>
            <a:ext cx="2175300" cy="7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2" type="subTitle"/>
          </p:nvPr>
        </p:nvSpPr>
        <p:spPr>
          <a:xfrm>
            <a:off x="3484350" y="3738550"/>
            <a:ext cx="2175300" cy="7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3" type="subTitle"/>
          </p:nvPr>
        </p:nvSpPr>
        <p:spPr>
          <a:xfrm>
            <a:off x="6238065" y="2676101"/>
            <a:ext cx="2175300" cy="7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4" type="subTitle"/>
          </p:nvPr>
        </p:nvSpPr>
        <p:spPr>
          <a:xfrm>
            <a:off x="730631" y="222152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0" name="Google Shape;110;p23"/>
          <p:cNvSpPr txBox="1"/>
          <p:nvPr>
            <p:ph idx="5" type="subTitle"/>
          </p:nvPr>
        </p:nvSpPr>
        <p:spPr>
          <a:xfrm>
            <a:off x="3484350" y="328397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1" name="Google Shape;111;p23"/>
          <p:cNvSpPr txBox="1"/>
          <p:nvPr>
            <p:ph idx="6" type="subTitle"/>
          </p:nvPr>
        </p:nvSpPr>
        <p:spPr>
          <a:xfrm>
            <a:off x="6238065" y="222152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TITLE_AND_TWO_COLUMNS_2">
    <p:bg>
      <p:bgPr>
        <a:solidFill>
          <a:schemeClr val="accent5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" type="subTitle"/>
          </p:nvPr>
        </p:nvSpPr>
        <p:spPr>
          <a:xfrm>
            <a:off x="3506704" y="3851367"/>
            <a:ext cx="213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6" name="Google Shape;116;p24"/>
          <p:cNvSpPr txBox="1"/>
          <p:nvPr>
            <p:ph idx="2" type="subTitle"/>
          </p:nvPr>
        </p:nvSpPr>
        <p:spPr>
          <a:xfrm>
            <a:off x="713434" y="3851368"/>
            <a:ext cx="213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7" name="Google Shape;117;p24"/>
          <p:cNvSpPr txBox="1"/>
          <p:nvPr>
            <p:ph idx="3" type="subTitle"/>
          </p:nvPr>
        </p:nvSpPr>
        <p:spPr>
          <a:xfrm>
            <a:off x="3506696" y="3543343"/>
            <a:ext cx="2130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8" name="Google Shape;118;p24"/>
          <p:cNvSpPr txBox="1"/>
          <p:nvPr>
            <p:ph idx="4" type="subTitle"/>
          </p:nvPr>
        </p:nvSpPr>
        <p:spPr>
          <a:xfrm>
            <a:off x="713225" y="3543343"/>
            <a:ext cx="2130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9" name="Google Shape;119;p24"/>
          <p:cNvSpPr txBox="1"/>
          <p:nvPr>
            <p:ph idx="5" type="subTitle"/>
          </p:nvPr>
        </p:nvSpPr>
        <p:spPr>
          <a:xfrm>
            <a:off x="6293409" y="3851367"/>
            <a:ext cx="213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0" name="Google Shape;120;p24"/>
          <p:cNvSpPr txBox="1"/>
          <p:nvPr>
            <p:ph idx="6" type="subTitle"/>
          </p:nvPr>
        </p:nvSpPr>
        <p:spPr>
          <a:xfrm>
            <a:off x="6293400" y="3543343"/>
            <a:ext cx="2130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solidFill>
          <a:schemeClr val="accent3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subTitle"/>
          </p:nvPr>
        </p:nvSpPr>
        <p:spPr>
          <a:xfrm>
            <a:off x="720000" y="2204775"/>
            <a:ext cx="197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2" type="subTitle"/>
          </p:nvPr>
        </p:nvSpPr>
        <p:spPr>
          <a:xfrm>
            <a:off x="6445801" y="2204775"/>
            <a:ext cx="197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3" type="subTitle"/>
          </p:nvPr>
        </p:nvSpPr>
        <p:spPr>
          <a:xfrm>
            <a:off x="720000" y="3638175"/>
            <a:ext cx="197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4" type="subTitle"/>
          </p:nvPr>
        </p:nvSpPr>
        <p:spPr>
          <a:xfrm>
            <a:off x="6445801" y="3638175"/>
            <a:ext cx="197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5" type="subTitle"/>
          </p:nvPr>
        </p:nvSpPr>
        <p:spPr>
          <a:xfrm>
            <a:off x="720000" y="1921175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6" type="subTitle"/>
          </p:nvPr>
        </p:nvSpPr>
        <p:spPr>
          <a:xfrm>
            <a:off x="720000" y="33546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7" type="subTitle"/>
          </p:nvPr>
        </p:nvSpPr>
        <p:spPr>
          <a:xfrm>
            <a:off x="6445800" y="1921175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1" name="Google Shape;131;p25"/>
          <p:cNvSpPr txBox="1"/>
          <p:nvPr>
            <p:ph idx="8" type="subTitle"/>
          </p:nvPr>
        </p:nvSpPr>
        <p:spPr>
          <a:xfrm>
            <a:off x="6445800" y="33546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14">
    <p:bg>
      <p:bgPr>
        <a:solidFill>
          <a:schemeClr val="accen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/>
        </p:txBody>
      </p:sp>
      <p:sp>
        <p:nvSpPr>
          <p:cNvPr id="135" name="Google Shape;135;p26"/>
          <p:cNvSpPr txBox="1"/>
          <p:nvPr>
            <p:ph idx="1" type="subTitle"/>
          </p:nvPr>
        </p:nvSpPr>
        <p:spPr>
          <a:xfrm>
            <a:off x="720005" y="2384856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2" type="subTitle"/>
          </p:nvPr>
        </p:nvSpPr>
        <p:spPr>
          <a:xfrm>
            <a:off x="3579000" y="2384856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3" type="subTitle"/>
          </p:nvPr>
        </p:nvSpPr>
        <p:spPr>
          <a:xfrm>
            <a:off x="2149503" y="4022254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4" type="subTitle"/>
          </p:nvPr>
        </p:nvSpPr>
        <p:spPr>
          <a:xfrm>
            <a:off x="5008497" y="4022254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5" type="subTitle"/>
          </p:nvPr>
        </p:nvSpPr>
        <p:spPr>
          <a:xfrm>
            <a:off x="6437995" y="2384856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6"/>
          <p:cNvSpPr txBox="1"/>
          <p:nvPr>
            <p:ph idx="6" type="subTitle"/>
          </p:nvPr>
        </p:nvSpPr>
        <p:spPr>
          <a:xfrm>
            <a:off x="723905" y="2169202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1" name="Google Shape;141;p26"/>
          <p:cNvSpPr txBox="1"/>
          <p:nvPr>
            <p:ph idx="7" type="subTitle"/>
          </p:nvPr>
        </p:nvSpPr>
        <p:spPr>
          <a:xfrm>
            <a:off x="3582900" y="2169202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2" name="Google Shape;142;p26"/>
          <p:cNvSpPr txBox="1"/>
          <p:nvPr>
            <p:ph idx="8" type="subTitle"/>
          </p:nvPr>
        </p:nvSpPr>
        <p:spPr>
          <a:xfrm>
            <a:off x="6441895" y="2169202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3" name="Google Shape;143;p26"/>
          <p:cNvSpPr txBox="1"/>
          <p:nvPr>
            <p:ph idx="9" type="subTitle"/>
          </p:nvPr>
        </p:nvSpPr>
        <p:spPr>
          <a:xfrm>
            <a:off x="2153403" y="3801868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4" name="Google Shape;144;p26"/>
          <p:cNvSpPr txBox="1"/>
          <p:nvPr>
            <p:ph idx="13" type="subTitle"/>
          </p:nvPr>
        </p:nvSpPr>
        <p:spPr>
          <a:xfrm>
            <a:off x="5012397" y="3801868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solidFill>
          <a:schemeClr val="accen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8" name="Google Shape;148;p27"/>
          <p:cNvSpPr txBox="1"/>
          <p:nvPr>
            <p:ph idx="1" type="subTitle"/>
          </p:nvPr>
        </p:nvSpPr>
        <p:spPr>
          <a:xfrm>
            <a:off x="720005" y="2104395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7"/>
          <p:cNvSpPr txBox="1"/>
          <p:nvPr>
            <p:ph idx="2" type="subTitle"/>
          </p:nvPr>
        </p:nvSpPr>
        <p:spPr>
          <a:xfrm>
            <a:off x="3579000" y="2104395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7"/>
          <p:cNvSpPr txBox="1"/>
          <p:nvPr>
            <p:ph idx="3" type="subTitle"/>
          </p:nvPr>
        </p:nvSpPr>
        <p:spPr>
          <a:xfrm>
            <a:off x="720005" y="3751299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7"/>
          <p:cNvSpPr txBox="1"/>
          <p:nvPr>
            <p:ph idx="4" type="subTitle"/>
          </p:nvPr>
        </p:nvSpPr>
        <p:spPr>
          <a:xfrm>
            <a:off x="3579000" y="3751299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7"/>
          <p:cNvSpPr txBox="1"/>
          <p:nvPr>
            <p:ph idx="5" type="subTitle"/>
          </p:nvPr>
        </p:nvSpPr>
        <p:spPr>
          <a:xfrm>
            <a:off x="6437995" y="2104395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7"/>
          <p:cNvSpPr txBox="1"/>
          <p:nvPr>
            <p:ph idx="6" type="subTitle"/>
          </p:nvPr>
        </p:nvSpPr>
        <p:spPr>
          <a:xfrm>
            <a:off x="6437995" y="3751299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7"/>
          <p:cNvSpPr txBox="1"/>
          <p:nvPr>
            <p:ph idx="7" type="subTitle"/>
          </p:nvPr>
        </p:nvSpPr>
        <p:spPr>
          <a:xfrm>
            <a:off x="723905" y="181254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5" name="Google Shape;155;p27"/>
          <p:cNvSpPr txBox="1"/>
          <p:nvPr>
            <p:ph idx="8" type="subTitle"/>
          </p:nvPr>
        </p:nvSpPr>
        <p:spPr>
          <a:xfrm>
            <a:off x="3582900" y="181254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6" name="Google Shape;156;p27"/>
          <p:cNvSpPr txBox="1"/>
          <p:nvPr>
            <p:ph idx="9" type="subTitle"/>
          </p:nvPr>
        </p:nvSpPr>
        <p:spPr>
          <a:xfrm>
            <a:off x="6441895" y="181254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7" name="Google Shape;157;p27"/>
          <p:cNvSpPr txBox="1"/>
          <p:nvPr>
            <p:ph idx="13" type="subTitle"/>
          </p:nvPr>
        </p:nvSpPr>
        <p:spPr>
          <a:xfrm>
            <a:off x="723905" y="3458307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8" name="Google Shape;158;p27"/>
          <p:cNvSpPr txBox="1"/>
          <p:nvPr>
            <p:ph idx="14" type="subTitle"/>
          </p:nvPr>
        </p:nvSpPr>
        <p:spPr>
          <a:xfrm>
            <a:off x="3582900" y="3458307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9" name="Google Shape;159;p27"/>
          <p:cNvSpPr txBox="1"/>
          <p:nvPr>
            <p:ph idx="15" type="subTitle"/>
          </p:nvPr>
        </p:nvSpPr>
        <p:spPr>
          <a:xfrm>
            <a:off x="6441895" y="3458307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solidFill>
          <a:schemeClr val="accen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8"/>
          <p:cNvSpPr txBox="1"/>
          <p:nvPr>
            <p:ph hasCustomPrompt="1" type="title"/>
          </p:nvPr>
        </p:nvSpPr>
        <p:spPr>
          <a:xfrm>
            <a:off x="713225" y="1317153"/>
            <a:ext cx="3375600" cy="548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28"/>
          <p:cNvSpPr txBox="1"/>
          <p:nvPr>
            <p:ph idx="1" type="subTitle"/>
          </p:nvPr>
        </p:nvSpPr>
        <p:spPr>
          <a:xfrm>
            <a:off x="713225" y="1788050"/>
            <a:ext cx="3375600" cy="4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4" name="Google Shape;164;p28"/>
          <p:cNvSpPr txBox="1"/>
          <p:nvPr>
            <p:ph hasCustomPrompt="1" idx="2" type="title"/>
          </p:nvPr>
        </p:nvSpPr>
        <p:spPr>
          <a:xfrm>
            <a:off x="5055175" y="2427707"/>
            <a:ext cx="3375600" cy="548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5" name="Google Shape;165;p28"/>
          <p:cNvSpPr txBox="1"/>
          <p:nvPr>
            <p:ph idx="3" type="subTitle"/>
          </p:nvPr>
        </p:nvSpPr>
        <p:spPr>
          <a:xfrm>
            <a:off x="5055175" y="2902766"/>
            <a:ext cx="3375600" cy="4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6" name="Google Shape;166;p28"/>
          <p:cNvSpPr txBox="1"/>
          <p:nvPr>
            <p:ph hasCustomPrompt="1" idx="4" type="title"/>
          </p:nvPr>
        </p:nvSpPr>
        <p:spPr>
          <a:xfrm>
            <a:off x="713225" y="3699929"/>
            <a:ext cx="3375600" cy="548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" name="Google Shape;167;p28"/>
          <p:cNvSpPr txBox="1"/>
          <p:nvPr>
            <p:ph idx="5" type="subTitle"/>
          </p:nvPr>
        </p:nvSpPr>
        <p:spPr>
          <a:xfrm>
            <a:off x="713225" y="4170581"/>
            <a:ext cx="3375600" cy="4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bg>
      <p:bgPr>
        <a:solidFill>
          <a:schemeClr val="accent5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9"/>
          <p:cNvSpPr txBox="1"/>
          <p:nvPr>
            <p:ph hasCustomPrompt="1" type="title"/>
          </p:nvPr>
        </p:nvSpPr>
        <p:spPr>
          <a:xfrm>
            <a:off x="721275" y="3139200"/>
            <a:ext cx="18288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1" name="Google Shape;171;p29"/>
          <p:cNvSpPr txBox="1"/>
          <p:nvPr>
            <p:ph idx="1" type="subTitle"/>
          </p:nvPr>
        </p:nvSpPr>
        <p:spPr>
          <a:xfrm>
            <a:off x="721275" y="3910433"/>
            <a:ext cx="182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72" name="Google Shape;172;p29"/>
          <p:cNvSpPr txBox="1"/>
          <p:nvPr>
            <p:ph idx="2" type="subTitle"/>
          </p:nvPr>
        </p:nvSpPr>
        <p:spPr>
          <a:xfrm>
            <a:off x="721275" y="3573608"/>
            <a:ext cx="1828800" cy="4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3" name="Google Shape;173;p29"/>
          <p:cNvSpPr txBox="1"/>
          <p:nvPr>
            <p:ph hasCustomPrompt="1" idx="3" type="title"/>
          </p:nvPr>
        </p:nvSpPr>
        <p:spPr>
          <a:xfrm>
            <a:off x="3657600" y="3139200"/>
            <a:ext cx="18288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4" name="Google Shape;174;p29"/>
          <p:cNvSpPr txBox="1"/>
          <p:nvPr>
            <p:ph idx="4" type="subTitle"/>
          </p:nvPr>
        </p:nvSpPr>
        <p:spPr>
          <a:xfrm>
            <a:off x="3657600" y="3910433"/>
            <a:ext cx="182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75" name="Google Shape;175;p29"/>
          <p:cNvSpPr txBox="1"/>
          <p:nvPr>
            <p:ph idx="5" type="subTitle"/>
          </p:nvPr>
        </p:nvSpPr>
        <p:spPr>
          <a:xfrm>
            <a:off x="3657600" y="3573608"/>
            <a:ext cx="1828800" cy="4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6" name="Google Shape;176;p29"/>
          <p:cNvSpPr txBox="1"/>
          <p:nvPr>
            <p:ph hasCustomPrompt="1" idx="6" type="title"/>
          </p:nvPr>
        </p:nvSpPr>
        <p:spPr>
          <a:xfrm>
            <a:off x="6593925" y="3139200"/>
            <a:ext cx="18288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29"/>
          <p:cNvSpPr txBox="1"/>
          <p:nvPr>
            <p:ph idx="7" type="subTitle"/>
          </p:nvPr>
        </p:nvSpPr>
        <p:spPr>
          <a:xfrm>
            <a:off x="6593925" y="3910433"/>
            <a:ext cx="182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78" name="Google Shape;178;p29"/>
          <p:cNvSpPr txBox="1"/>
          <p:nvPr>
            <p:ph idx="8" type="subTitle"/>
          </p:nvPr>
        </p:nvSpPr>
        <p:spPr>
          <a:xfrm>
            <a:off x="6593925" y="3573608"/>
            <a:ext cx="1828800" cy="4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9" name="Google Shape;179;p29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bg>
      <p:bgPr>
        <a:solidFill>
          <a:schemeClr val="accent3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0"/>
          <p:cNvSpPr txBox="1"/>
          <p:nvPr>
            <p:ph type="title"/>
          </p:nvPr>
        </p:nvSpPr>
        <p:spPr>
          <a:xfrm>
            <a:off x="3982663" y="889378"/>
            <a:ext cx="4448100" cy="10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3" name="Google Shape;183;p30"/>
          <p:cNvSpPr txBox="1"/>
          <p:nvPr>
            <p:ph idx="1" type="subTitle"/>
          </p:nvPr>
        </p:nvSpPr>
        <p:spPr>
          <a:xfrm>
            <a:off x="3982625" y="1841450"/>
            <a:ext cx="44481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0"/>
          <p:cNvSpPr txBox="1"/>
          <p:nvPr/>
        </p:nvSpPr>
        <p:spPr>
          <a:xfrm>
            <a:off x="4065175" y="3611950"/>
            <a:ext cx="43656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, and includes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endParaRPr b="1" sz="12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20000" y="1215750"/>
            <a:ext cx="7704000" cy="3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solidFill>
          <a:schemeClr val="accen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1"/>
          <p:cNvSpPr/>
          <p:nvPr/>
        </p:nvSpPr>
        <p:spPr>
          <a:xfrm flipH="1">
            <a:off x="3" y="876983"/>
            <a:ext cx="750328" cy="407537"/>
          </a:xfrm>
          <a:custGeom>
            <a:rect b="b" l="l" r="r" t="t"/>
            <a:pathLst>
              <a:path extrusionOk="0" h="7635" w="14057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1"/>
          <p:cNvSpPr/>
          <p:nvPr/>
        </p:nvSpPr>
        <p:spPr>
          <a:xfrm flipH="1">
            <a:off x="347154" y="1148586"/>
            <a:ext cx="492909" cy="267702"/>
          </a:xfrm>
          <a:custGeom>
            <a:rect b="b" l="l" r="r" t="t"/>
            <a:pathLst>
              <a:path extrusionOk="0" h="7635" w="14057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1"/>
          <p:cNvSpPr/>
          <p:nvPr/>
        </p:nvSpPr>
        <p:spPr>
          <a:xfrm flipH="1">
            <a:off x="6354308" y="4718642"/>
            <a:ext cx="615310" cy="334146"/>
          </a:xfrm>
          <a:custGeom>
            <a:rect b="b" l="l" r="r" t="t"/>
            <a:pathLst>
              <a:path extrusionOk="0" h="7635" w="14057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1"/>
          <p:cNvSpPr/>
          <p:nvPr/>
        </p:nvSpPr>
        <p:spPr>
          <a:xfrm flipH="1">
            <a:off x="8472604" y="1821222"/>
            <a:ext cx="615310" cy="334203"/>
          </a:xfrm>
          <a:custGeom>
            <a:rect b="b" l="l" r="r" t="t"/>
            <a:pathLst>
              <a:path extrusionOk="0" h="7635" w="14057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solidFill>
          <a:schemeClr val="accent5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_1_1">
    <p:bg>
      <p:bgPr>
        <a:solidFill>
          <a:schemeClr val="accent3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accent5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subTitle"/>
          </p:nvPr>
        </p:nvSpPr>
        <p:spPr>
          <a:xfrm>
            <a:off x="4900602" y="1595850"/>
            <a:ext cx="3228300" cy="22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2" type="subTitle"/>
          </p:nvPr>
        </p:nvSpPr>
        <p:spPr>
          <a:xfrm>
            <a:off x="1015098" y="1595850"/>
            <a:ext cx="3228300" cy="22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subTitle"/>
          </p:nvPr>
        </p:nvSpPr>
        <p:spPr>
          <a:xfrm>
            <a:off x="4135975" y="1695725"/>
            <a:ext cx="42948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33" name="Google Shape;33;p7"/>
          <p:cNvSpPr/>
          <p:nvPr>
            <p:ph idx="2" type="pic"/>
          </p:nvPr>
        </p:nvSpPr>
        <p:spPr>
          <a:xfrm rot="-253272">
            <a:off x="1183115" y="1577011"/>
            <a:ext cx="2465789" cy="249984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5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8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274350" y="253800"/>
            <a:ext cx="8595300" cy="463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3557875" y="1396605"/>
            <a:ext cx="4872900" cy="196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3557875" y="3075795"/>
            <a:ext cx="4872900" cy="67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4748550" y="2593450"/>
            <a:ext cx="3675300" cy="1993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uckiest Guy"/>
              <a:buNone/>
              <a:defRPr sz="35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●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○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■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●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○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■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●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○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egreya Sans"/>
              <a:buChar char="■"/>
              <a:defRPr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Relationship Id="rId4" Type="http://schemas.openxmlformats.org/officeDocument/2006/relationships/hyperlink" Target="https://linktr.ee/hittingthewallpodcas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>
            <p:ph type="ctrTitle"/>
          </p:nvPr>
        </p:nvSpPr>
        <p:spPr>
          <a:xfrm>
            <a:off x="560825" y="664325"/>
            <a:ext cx="5493300" cy="291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chemeClr val="accent3"/>
                </a:highlight>
              </a:rPr>
              <a:t>Destigmatize Nutrition</a:t>
            </a:r>
            <a:r>
              <a:rPr lang="en" sz="4800">
                <a:highlight>
                  <a:schemeClr val="accent3"/>
                </a:highlight>
              </a:rPr>
              <a:t>:</a:t>
            </a:r>
            <a:endParaRPr sz="4800">
              <a:highlight>
                <a:schemeClr val="accent3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Nutrition guide for teen girls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grpSp>
        <p:nvGrpSpPr>
          <p:cNvPr id="200" name="Google Shape;200;p34"/>
          <p:cNvGrpSpPr/>
          <p:nvPr/>
        </p:nvGrpSpPr>
        <p:grpSpPr>
          <a:xfrm>
            <a:off x="5550341" y="796685"/>
            <a:ext cx="3255092" cy="3686827"/>
            <a:chOff x="5731316" y="796685"/>
            <a:chExt cx="3255092" cy="3686827"/>
          </a:xfrm>
        </p:grpSpPr>
        <p:sp>
          <p:nvSpPr>
            <p:cNvPr id="201" name="Google Shape;201;p34"/>
            <p:cNvSpPr/>
            <p:nvPr/>
          </p:nvSpPr>
          <p:spPr>
            <a:xfrm>
              <a:off x="5731323" y="1486931"/>
              <a:ext cx="3233489" cy="2839557"/>
            </a:xfrm>
            <a:custGeom>
              <a:rect b="b" l="l" r="r" t="t"/>
              <a:pathLst>
                <a:path extrusionOk="0" h="53305" w="60700">
                  <a:moveTo>
                    <a:pt x="19224" y="12318"/>
                  </a:moveTo>
                  <a:cubicBezTo>
                    <a:pt x="19224" y="12318"/>
                    <a:pt x="19678" y="18509"/>
                    <a:pt x="22957" y="22428"/>
                  </a:cubicBezTo>
                  <a:cubicBezTo>
                    <a:pt x="22957" y="22428"/>
                    <a:pt x="21795" y="22425"/>
                    <a:pt x="20284" y="21592"/>
                  </a:cubicBezTo>
                  <a:lnTo>
                    <a:pt x="20284" y="21592"/>
                  </a:lnTo>
                  <a:cubicBezTo>
                    <a:pt x="20284" y="21592"/>
                    <a:pt x="20934" y="25040"/>
                    <a:pt x="25007" y="27893"/>
                  </a:cubicBezTo>
                  <a:cubicBezTo>
                    <a:pt x="25007" y="27893"/>
                    <a:pt x="24092" y="28474"/>
                    <a:pt x="22746" y="28474"/>
                  </a:cubicBezTo>
                  <a:cubicBezTo>
                    <a:pt x="22072" y="28474"/>
                    <a:pt x="21291" y="28329"/>
                    <a:pt x="20462" y="27893"/>
                  </a:cubicBezTo>
                  <a:lnTo>
                    <a:pt x="20462" y="27893"/>
                  </a:lnTo>
                  <a:cubicBezTo>
                    <a:pt x="20462" y="27893"/>
                    <a:pt x="20771" y="28667"/>
                    <a:pt x="21531" y="29594"/>
                  </a:cubicBezTo>
                  <a:cubicBezTo>
                    <a:pt x="21922" y="29820"/>
                    <a:pt x="22243" y="30152"/>
                    <a:pt x="22450" y="30556"/>
                  </a:cubicBezTo>
                  <a:cubicBezTo>
                    <a:pt x="22762" y="30834"/>
                    <a:pt x="23116" y="31107"/>
                    <a:pt x="23515" y="31363"/>
                  </a:cubicBezTo>
                  <a:cubicBezTo>
                    <a:pt x="23776" y="31428"/>
                    <a:pt x="24024" y="31531"/>
                    <a:pt x="24246" y="31668"/>
                  </a:cubicBezTo>
                  <a:cubicBezTo>
                    <a:pt x="24163" y="31395"/>
                    <a:pt x="24117" y="31102"/>
                    <a:pt x="24117" y="30802"/>
                  </a:cubicBezTo>
                  <a:cubicBezTo>
                    <a:pt x="24117" y="29135"/>
                    <a:pt x="25467" y="27786"/>
                    <a:pt x="27133" y="27786"/>
                  </a:cubicBezTo>
                  <a:cubicBezTo>
                    <a:pt x="27679" y="27786"/>
                    <a:pt x="28191" y="27934"/>
                    <a:pt x="28634" y="28188"/>
                  </a:cubicBezTo>
                  <a:cubicBezTo>
                    <a:pt x="29509" y="27320"/>
                    <a:pt x="30715" y="26780"/>
                    <a:pt x="32045" y="26780"/>
                  </a:cubicBezTo>
                  <a:cubicBezTo>
                    <a:pt x="34623" y="26780"/>
                    <a:pt x="36724" y="28797"/>
                    <a:pt x="36875" y="31338"/>
                  </a:cubicBezTo>
                  <a:lnTo>
                    <a:pt x="36890" y="31336"/>
                  </a:lnTo>
                  <a:cubicBezTo>
                    <a:pt x="38344" y="31336"/>
                    <a:pt x="39521" y="32513"/>
                    <a:pt x="39521" y="33965"/>
                  </a:cubicBezTo>
                  <a:cubicBezTo>
                    <a:pt x="39521" y="34246"/>
                    <a:pt x="39475" y="34518"/>
                    <a:pt x="39394" y="34772"/>
                  </a:cubicBezTo>
                  <a:cubicBezTo>
                    <a:pt x="39575" y="34715"/>
                    <a:pt x="39767" y="34684"/>
                    <a:pt x="39967" y="34684"/>
                  </a:cubicBezTo>
                  <a:cubicBezTo>
                    <a:pt x="40403" y="34684"/>
                    <a:pt x="40803" y="34832"/>
                    <a:pt x="41124" y="35076"/>
                  </a:cubicBezTo>
                  <a:cubicBezTo>
                    <a:pt x="41548" y="34325"/>
                    <a:pt x="42352" y="33816"/>
                    <a:pt x="43276" y="33816"/>
                  </a:cubicBezTo>
                  <a:cubicBezTo>
                    <a:pt x="43449" y="33816"/>
                    <a:pt x="43615" y="33838"/>
                    <a:pt x="43776" y="33872"/>
                  </a:cubicBezTo>
                  <a:cubicBezTo>
                    <a:pt x="44080" y="33622"/>
                    <a:pt x="44328" y="33383"/>
                    <a:pt x="44523" y="33168"/>
                  </a:cubicBezTo>
                  <a:cubicBezTo>
                    <a:pt x="44558" y="32951"/>
                    <a:pt x="44607" y="32735"/>
                    <a:pt x="44675" y="32530"/>
                  </a:cubicBezTo>
                  <a:lnTo>
                    <a:pt x="44675" y="32530"/>
                  </a:lnTo>
                  <a:cubicBezTo>
                    <a:pt x="44029" y="32729"/>
                    <a:pt x="43422" y="32799"/>
                    <a:pt x="42885" y="32799"/>
                  </a:cubicBezTo>
                  <a:cubicBezTo>
                    <a:pt x="41570" y="32799"/>
                    <a:pt x="40678" y="32376"/>
                    <a:pt x="40678" y="32376"/>
                  </a:cubicBezTo>
                  <a:cubicBezTo>
                    <a:pt x="44657" y="30291"/>
                    <a:pt x="45293" y="27774"/>
                    <a:pt x="45293" y="27774"/>
                  </a:cubicBezTo>
                  <a:lnTo>
                    <a:pt x="45293" y="27774"/>
                  </a:lnTo>
                  <a:cubicBezTo>
                    <a:pt x="43817" y="28383"/>
                    <a:pt x="42679" y="28385"/>
                    <a:pt x="42679" y="28385"/>
                  </a:cubicBezTo>
                  <a:cubicBezTo>
                    <a:pt x="45885" y="25522"/>
                    <a:pt x="46329" y="21002"/>
                    <a:pt x="46329" y="21002"/>
                  </a:cubicBezTo>
                  <a:cubicBezTo>
                    <a:pt x="47111" y="24821"/>
                    <a:pt x="50588" y="28208"/>
                    <a:pt x="50588" y="28208"/>
                  </a:cubicBezTo>
                  <a:lnTo>
                    <a:pt x="47635" y="27688"/>
                  </a:lnTo>
                  <a:lnTo>
                    <a:pt x="47635" y="27688"/>
                  </a:lnTo>
                  <a:cubicBezTo>
                    <a:pt x="48006" y="28381"/>
                    <a:pt x="48512" y="29068"/>
                    <a:pt x="49061" y="29708"/>
                  </a:cubicBezTo>
                  <a:cubicBezTo>
                    <a:pt x="50878" y="29903"/>
                    <a:pt x="52342" y="31272"/>
                    <a:pt x="52681" y="33041"/>
                  </a:cubicBezTo>
                  <a:cubicBezTo>
                    <a:pt x="52730" y="33078"/>
                    <a:pt x="52759" y="33098"/>
                    <a:pt x="52759" y="33098"/>
                  </a:cubicBezTo>
                  <a:lnTo>
                    <a:pt x="52693" y="33110"/>
                  </a:lnTo>
                  <a:cubicBezTo>
                    <a:pt x="52733" y="33344"/>
                    <a:pt x="52759" y="33583"/>
                    <a:pt x="52759" y="33829"/>
                  </a:cubicBezTo>
                  <a:cubicBezTo>
                    <a:pt x="52684" y="37874"/>
                    <a:pt x="51453" y="39781"/>
                    <a:pt x="50788" y="40519"/>
                  </a:cubicBezTo>
                  <a:lnTo>
                    <a:pt x="50296" y="41417"/>
                  </a:lnTo>
                  <a:lnTo>
                    <a:pt x="50482" y="41466"/>
                  </a:lnTo>
                  <a:lnTo>
                    <a:pt x="50482" y="41466"/>
                  </a:lnTo>
                  <a:cubicBezTo>
                    <a:pt x="50427" y="41452"/>
                    <a:pt x="50370" y="41439"/>
                    <a:pt x="50313" y="41426"/>
                  </a:cubicBezTo>
                  <a:lnTo>
                    <a:pt x="50311" y="41424"/>
                  </a:lnTo>
                  <a:cubicBezTo>
                    <a:pt x="49372" y="41190"/>
                    <a:pt x="48437" y="40973"/>
                    <a:pt x="47509" y="40780"/>
                  </a:cubicBezTo>
                  <a:cubicBezTo>
                    <a:pt x="47766" y="40074"/>
                    <a:pt x="48086" y="39096"/>
                    <a:pt x="48390" y="37896"/>
                  </a:cubicBezTo>
                  <a:cubicBezTo>
                    <a:pt x="48934" y="37625"/>
                    <a:pt x="50176" y="36835"/>
                    <a:pt x="51260" y="34930"/>
                  </a:cubicBezTo>
                  <a:lnTo>
                    <a:pt x="50973" y="34767"/>
                  </a:lnTo>
                  <a:cubicBezTo>
                    <a:pt x="50086" y="36326"/>
                    <a:pt x="49082" y="37104"/>
                    <a:pt x="48497" y="37457"/>
                  </a:cubicBezTo>
                  <a:cubicBezTo>
                    <a:pt x="48748" y="36399"/>
                    <a:pt x="48978" y="35200"/>
                    <a:pt x="49131" y="33884"/>
                  </a:cubicBezTo>
                  <a:lnTo>
                    <a:pt x="48475" y="33807"/>
                  </a:lnTo>
                  <a:cubicBezTo>
                    <a:pt x="48273" y="35539"/>
                    <a:pt x="47930" y="37089"/>
                    <a:pt x="47582" y="38351"/>
                  </a:cubicBezTo>
                  <a:cubicBezTo>
                    <a:pt x="47191" y="37664"/>
                    <a:pt x="46543" y="36345"/>
                    <a:pt x="46324" y="34825"/>
                  </a:cubicBezTo>
                  <a:lnTo>
                    <a:pt x="45998" y="34872"/>
                  </a:lnTo>
                  <a:cubicBezTo>
                    <a:pt x="46261" y="36701"/>
                    <a:pt x="47101" y="38212"/>
                    <a:pt x="47459" y="38790"/>
                  </a:cubicBezTo>
                  <a:cubicBezTo>
                    <a:pt x="47241" y="39537"/>
                    <a:pt x="47028" y="40164"/>
                    <a:pt x="46851" y="40647"/>
                  </a:cubicBezTo>
                  <a:cubicBezTo>
                    <a:pt x="45623" y="40403"/>
                    <a:pt x="44407" y="40193"/>
                    <a:pt x="43201" y="40013"/>
                  </a:cubicBezTo>
                  <a:cubicBezTo>
                    <a:pt x="43410" y="38914"/>
                    <a:pt x="43637" y="37396"/>
                    <a:pt x="43573" y="36297"/>
                  </a:cubicBezTo>
                  <a:lnTo>
                    <a:pt x="43573" y="36297"/>
                  </a:lnTo>
                  <a:lnTo>
                    <a:pt x="43244" y="36316"/>
                  </a:lnTo>
                  <a:cubicBezTo>
                    <a:pt x="43283" y="36975"/>
                    <a:pt x="43208" y="37807"/>
                    <a:pt x="43098" y="38600"/>
                  </a:cubicBezTo>
                  <a:cubicBezTo>
                    <a:pt x="42779" y="38270"/>
                    <a:pt x="42206" y="37606"/>
                    <a:pt x="41909" y="36840"/>
                  </a:cubicBezTo>
                  <a:lnTo>
                    <a:pt x="41602" y="36958"/>
                  </a:lnTo>
                  <a:cubicBezTo>
                    <a:pt x="41990" y="37968"/>
                    <a:pt x="42799" y="38782"/>
                    <a:pt x="43037" y="39009"/>
                  </a:cubicBezTo>
                  <a:cubicBezTo>
                    <a:pt x="42986" y="39347"/>
                    <a:pt x="42930" y="39669"/>
                    <a:pt x="42874" y="39962"/>
                  </a:cubicBezTo>
                  <a:cubicBezTo>
                    <a:pt x="39538" y="39479"/>
                    <a:pt x="36295" y="39230"/>
                    <a:pt x="33205" y="39148"/>
                  </a:cubicBezTo>
                  <a:cubicBezTo>
                    <a:pt x="33159" y="38773"/>
                    <a:pt x="33101" y="38202"/>
                    <a:pt x="33057" y="37464"/>
                  </a:cubicBezTo>
                  <a:cubicBezTo>
                    <a:pt x="33888" y="36911"/>
                    <a:pt x="36095" y="35288"/>
                    <a:pt x="36739" y="33270"/>
                  </a:cubicBezTo>
                  <a:lnTo>
                    <a:pt x="36422" y="33168"/>
                  </a:lnTo>
                  <a:cubicBezTo>
                    <a:pt x="35857" y="34947"/>
                    <a:pt x="33931" y="36453"/>
                    <a:pt x="33037" y="37077"/>
                  </a:cubicBezTo>
                  <a:cubicBezTo>
                    <a:pt x="32950" y="35369"/>
                    <a:pt x="32943" y="32918"/>
                    <a:pt x="33276" y="30013"/>
                  </a:cubicBezTo>
                  <a:lnTo>
                    <a:pt x="32620" y="29938"/>
                  </a:lnTo>
                  <a:cubicBezTo>
                    <a:pt x="32424" y="31646"/>
                    <a:pt x="32345" y="33200"/>
                    <a:pt x="32329" y="34545"/>
                  </a:cubicBezTo>
                  <a:cubicBezTo>
                    <a:pt x="31637" y="34233"/>
                    <a:pt x="30101" y="33312"/>
                    <a:pt x="28910" y="30948"/>
                  </a:cubicBezTo>
                  <a:lnTo>
                    <a:pt x="28615" y="31097"/>
                  </a:lnTo>
                  <a:cubicBezTo>
                    <a:pt x="29938" y="33722"/>
                    <a:pt x="31654" y="34637"/>
                    <a:pt x="32326" y="34906"/>
                  </a:cubicBezTo>
                  <a:cubicBezTo>
                    <a:pt x="32319" y="36874"/>
                    <a:pt x="32448" y="38349"/>
                    <a:pt x="32538" y="39135"/>
                  </a:cubicBezTo>
                  <a:cubicBezTo>
                    <a:pt x="31978" y="39124"/>
                    <a:pt x="31423" y="39119"/>
                    <a:pt x="30874" y="39119"/>
                  </a:cubicBezTo>
                  <a:cubicBezTo>
                    <a:pt x="29597" y="39119"/>
                    <a:pt x="28349" y="39146"/>
                    <a:pt x="27136" y="39197"/>
                  </a:cubicBezTo>
                  <a:cubicBezTo>
                    <a:pt x="26880" y="38217"/>
                    <a:pt x="26334" y="35778"/>
                    <a:pt x="26312" y="32689"/>
                  </a:cubicBezTo>
                  <a:lnTo>
                    <a:pt x="25983" y="32693"/>
                  </a:lnTo>
                  <a:cubicBezTo>
                    <a:pt x="26003" y="35734"/>
                    <a:pt x="26531" y="38164"/>
                    <a:pt x="26800" y="39213"/>
                  </a:cubicBezTo>
                  <a:cubicBezTo>
                    <a:pt x="25301" y="39280"/>
                    <a:pt x="23859" y="39382"/>
                    <a:pt x="22477" y="39511"/>
                  </a:cubicBezTo>
                  <a:cubicBezTo>
                    <a:pt x="22273" y="38902"/>
                    <a:pt x="22065" y="38207"/>
                    <a:pt x="21873" y="37447"/>
                  </a:cubicBezTo>
                  <a:cubicBezTo>
                    <a:pt x="22302" y="37001"/>
                    <a:pt x="23225" y="35831"/>
                    <a:pt x="23422" y="33863"/>
                  </a:cubicBezTo>
                  <a:lnTo>
                    <a:pt x="23094" y="33829"/>
                  </a:lnTo>
                  <a:cubicBezTo>
                    <a:pt x="22928" y="35478"/>
                    <a:pt x="22211" y="36548"/>
                    <a:pt x="21778" y="37055"/>
                  </a:cubicBezTo>
                  <a:cubicBezTo>
                    <a:pt x="21469" y="35746"/>
                    <a:pt x="21218" y="34258"/>
                    <a:pt x="21130" y="32674"/>
                  </a:cubicBezTo>
                  <a:lnTo>
                    <a:pt x="20470" y="32710"/>
                  </a:lnTo>
                  <a:cubicBezTo>
                    <a:pt x="20540" y="33938"/>
                    <a:pt x="20699" y="35103"/>
                    <a:pt x="20908" y="36177"/>
                  </a:cubicBezTo>
                  <a:cubicBezTo>
                    <a:pt x="20323" y="36107"/>
                    <a:pt x="19102" y="35783"/>
                    <a:pt x="17879" y="34328"/>
                  </a:cubicBezTo>
                  <a:lnTo>
                    <a:pt x="17626" y="34543"/>
                  </a:lnTo>
                  <a:cubicBezTo>
                    <a:pt x="18998" y="36170"/>
                    <a:pt x="20369" y="36468"/>
                    <a:pt x="20978" y="36516"/>
                  </a:cubicBezTo>
                  <a:cubicBezTo>
                    <a:pt x="21217" y="37669"/>
                    <a:pt x="21508" y="38704"/>
                    <a:pt x="21793" y="39576"/>
                  </a:cubicBezTo>
                  <a:cubicBezTo>
                    <a:pt x="20684" y="39686"/>
                    <a:pt x="19614" y="39813"/>
                    <a:pt x="18591" y="39950"/>
                  </a:cubicBezTo>
                  <a:cubicBezTo>
                    <a:pt x="17901" y="40044"/>
                    <a:pt x="17226" y="40142"/>
                    <a:pt x="16561" y="40245"/>
                  </a:cubicBezTo>
                  <a:cubicBezTo>
                    <a:pt x="16010" y="39014"/>
                    <a:pt x="15436" y="37201"/>
                    <a:pt x="15330" y="34833"/>
                  </a:cubicBezTo>
                  <a:lnTo>
                    <a:pt x="14670" y="34864"/>
                  </a:lnTo>
                  <a:cubicBezTo>
                    <a:pt x="14716" y="35888"/>
                    <a:pt x="14846" y="36809"/>
                    <a:pt x="15023" y="37634"/>
                  </a:cubicBezTo>
                  <a:cubicBezTo>
                    <a:pt x="14475" y="37506"/>
                    <a:pt x="13477" y="37140"/>
                    <a:pt x="12782" y="36114"/>
                  </a:cubicBezTo>
                  <a:lnTo>
                    <a:pt x="12507" y="36299"/>
                  </a:lnTo>
                  <a:cubicBezTo>
                    <a:pt x="13343" y="37532"/>
                    <a:pt x="14548" y="37888"/>
                    <a:pt x="15102" y="37990"/>
                  </a:cubicBezTo>
                  <a:cubicBezTo>
                    <a:pt x="15325" y="38919"/>
                    <a:pt x="15603" y="39706"/>
                    <a:pt x="15884" y="40356"/>
                  </a:cubicBezTo>
                  <a:cubicBezTo>
                    <a:pt x="15732" y="40381"/>
                    <a:pt x="15579" y="40407"/>
                    <a:pt x="15428" y="40430"/>
                  </a:cubicBezTo>
                  <a:cubicBezTo>
                    <a:pt x="15406" y="40434"/>
                    <a:pt x="15384" y="40437"/>
                    <a:pt x="15364" y="40442"/>
                  </a:cubicBezTo>
                  <a:cubicBezTo>
                    <a:pt x="14326" y="40617"/>
                    <a:pt x="13325" y="40803"/>
                    <a:pt x="12361" y="40997"/>
                  </a:cubicBezTo>
                  <a:lnTo>
                    <a:pt x="11975" y="40062"/>
                  </a:lnTo>
                  <a:lnTo>
                    <a:pt x="11975" y="37131"/>
                  </a:lnTo>
                  <a:cubicBezTo>
                    <a:pt x="11732" y="36624"/>
                    <a:pt x="11586" y="36065"/>
                    <a:pt x="11554" y="35473"/>
                  </a:cubicBezTo>
                  <a:cubicBezTo>
                    <a:pt x="10996" y="35732"/>
                    <a:pt x="9887" y="36158"/>
                    <a:pt x="8248" y="36385"/>
                  </a:cubicBezTo>
                  <a:cubicBezTo>
                    <a:pt x="8248" y="36385"/>
                    <a:pt x="10896" y="33697"/>
                    <a:pt x="11681" y="32050"/>
                  </a:cubicBezTo>
                  <a:lnTo>
                    <a:pt x="11681" y="32050"/>
                  </a:lnTo>
                  <a:cubicBezTo>
                    <a:pt x="11681" y="32050"/>
                    <a:pt x="9263" y="32402"/>
                    <a:pt x="7354" y="32402"/>
                  </a:cubicBezTo>
                  <a:cubicBezTo>
                    <a:pt x="6801" y="32402"/>
                    <a:pt x="6291" y="32372"/>
                    <a:pt x="5894" y="32296"/>
                  </a:cubicBezTo>
                  <a:cubicBezTo>
                    <a:pt x="5894" y="32296"/>
                    <a:pt x="10014" y="29323"/>
                    <a:pt x="11681" y="26185"/>
                  </a:cubicBezTo>
                  <a:lnTo>
                    <a:pt x="11681" y="26185"/>
                  </a:lnTo>
                  <a:lnTo>
                    <a:pt x="8345" y="26774"/>
                  </a:lnTo>
                  <a:cubicBezTo>
                    <a:pt x="8345" y="26774"/>
                    <a:pt x="12273" y="22949"/>
                    <a:pt x="13157" y="18633"/>
                  </a:cubicBezTo>
                  <a:cubicBezTo>
                    <a:pt x="13157" y="18633"/>
                    <a:pt x="13508" y="22196"/>
                    <a:pt x="15735" y="25256"/>
                  </a:cubicBezTo>
                  <a:cubicBezTo>
                    <a:pt x="16552" y="24116"/>
                    <a:pt x="17356" y="22808"/>
                    <a:pt x="17887" y="21473"/>
                  </a:cubicBezTo>
                  <a:lnTo>
                    <a:pt x="17887" y="21473"/>
                  </a:lnTo>
                  <a:lnTo>
                    <a:pt x="14865" y="22187"/>
                  </a:lnTo>
                  <a:cubicBezTo>
                    <a:pt x="14865" y="22187"/>
                    <a:pt x="18423" y="17550"/>
                    <a:pt x="19224" y="12318"/>
                  </a:cubicBezTo>
                  <a:close/>
                  <a:moveTo>
                    <a:pt x="26957" y="41006"/>
                  </a:moveTo>
                  <a:cubicBezTo>
                    <a:pt x="27157" y="41006"/>
                    <a:pt x="27376" y="41053"/>
                    <a:pt x="27589" y="41172"/>
                  </a:cubicBezTo>
                  <a:cubicBezTo>
                    <a:pt x="28201" y="41514"/>
                    <a:pt x="27528" y="41740"/>
                    <a:pt x="26912" y="41740"/>
                  </a:cubicBezTo>
                  <a:cubicBezTo>
                    <a:pt x="26672" y="41740"/>
                    <a:pt x="26442" y="41706"/>
                    <a:pt x="26298" y="41631"/>
                  </a:cubicBezTo>
                  <a:cubicBezTo>
                    <a:pt x="25914" y="41431"/>
                    <a:pt x="26354" y="41006"/>
                    <a:pt x="26957" y="41006"/>
                  </a:cubicBezTo>
                  <a:close/>
                  <a:moveTo>
                    <a:pt x="24201" y="41653"/>
                  </a:moveTo>
                  <a:cubicBezTo>
                    <a:pt x="24433" y="41653"/>
                    <a:pt x="24687" y="41708"/>
                    <a:pt x="24933" y="41845"/>
                  </a:cubicBezTo>
                  <a:cubicBezTo>
                    <a:pt x="25644" y="42241"/>
                    <a:pt x="24862" y="42503"/>
                    <a:pt x="24147" y="42503"/>
                  </a:cubicBezTo>
                  <a:cubicBezTo>
                    <a:pt x="23870" y="42503"/>
                    <a:pt x="23603" y="42464"/>
                    <a:pt x="23437" y="42377"/>
                  </a:cubicBezTo>
                  <a:cubicBezTo>
                    <a:pt x="23420" y="42367"/>
                    <a:pt x="23403" y="42359"/>
                    <a:pt x="23389" y="42349"/>
                  </a:cubicBezTo>
                  <a:lnTo>
                    <a:pt x="23388" y="42349"/>
                  </a:lnTo>
                  <a:cubicBezTo>
                    <a:pt x="23374" y="42338"/>
                    <a:pt x="23359" y="42328"/>
                    <a:pt x="23349" y="42318"/>
                  </a:cubicBezTo>
                  <a:lnTo>
                    <a:pt x="23552" y="42215"/>
                  </a:lnTo>
                  <a:cubicBezTo>
                    <a:pt x="23549" y="42208"/>
                    <a:pt x="23496" y="42103"/>
                    <a:pt x="23410" y="41913"/>
                  </a:cubicBezTo>
                  <a:cubicBezTo>
                    <a:pt x="23573" y="41767"/>
                    <a:pt x="23865" y="41653"/>
                    <a:pt x="24201" y="41653"/>
                  </a:cubicBezTo>
                  <a:close/>
                  <a:moveTo>
                    <a:pt x="27509" y="42869"/>
                  </a:moveTo>
                  <a:cubicBezTo>
                    <a:pt x="27873" y="42869"/>
                    <a:pt x="28270" y="42954"/>
                    <a:pt x="28656" y="43169"/>
                  </a:cubicBezTo>
                  <a:cubicBezTo>
                    <a:pt x="29769" y="43789"/>
                    <a:pt x="28546" y="44198"/>
                    <a:pt x="27427" y="44198"/>
                  </a:cubicBezTo>
                  <a:cubicBezTo>
                    <a:pt x="26993" y="44198"/>
                    <a:pt x="26575" y="44137"/>
                    <a:pt x="26315" y="44002"/>
                  </a:cubicBezTo>
                  <a:cubicBezTo>
                    <a:pt x="25973" y="43824"/>
                    <a:pt x="25991" y="43549"/>
                    <a:pt x="26229" y="43312"/>
                  </a:cubicBezTo>
                  <a:cubicBezTo>
                    <a:pt x="26251" y="43290"/>
                    <a:pt x="26274" y="43268"/>
                    <a:pt x="26302" y="43246"/>
                  </a:cubicBezTo>
                  <a:cubicBezTo>
                    <a:pt x="26562" y="43034"/>
                    <a:pt x="27004" y="42869"/>
                    <a:pt x="27509" y="42869"/>
                  </a:cubicBezTo>
                  <a:close/>
                  <a:moveTo>
                    <a:pt x="40600" y="47628"/>
                  </a:moveTo>
                  <a:cubicBezTo>
                    <a:pt x="40769" y="47628"/>
                    <a:pt x="40943" y="47643"/>
                    <a:pt x="41120" y="47676"/>
                  </a:cubicBezTo>
                  <a:cubicBezTo>
                    <a:pt x="41237" y="47696"/>
                    <a:pt x="41358" y="47727"/>
                    <a:pt x="41478" y="47766"/>
                  </a:cubicBezTo>
                  <a:cubicBezTo>
                    <a:pt x="41566" y="47793"/>
                    <a:pt x="41658" y="47827"/>
                    <a:pt x="41748" y="47866"/>
                  </a:cubicBezTo>
                  <a:cubicBezTo>
                    <a:pt x="41838" y="47905"/>
                    <a:pt x="41926" y="47951"/>
                    <a:pt x="42016" y="47998"/>
                  </a:cubicBezTo>
                  <a:cubicBezTo>
                    <a:pt x="43390" y="48764"/>
                    <a:pt x="41878" y="49269"/>
                    <a:pt x="40497" y="49269"/>
                  </a:cubicBezTo>
                  <a:cubicBezTo>
                    <a:pt x="39962" y="49269"/>
                    <a:pt x="39447" y="49193"/>
                    <a:pt x="39126" y="49028"/>
                  </a:cubicBezTo>
                  <a:cubicBezTo>
                    <a:pt x="38263" y="48581"/>
                    <a:pt x="39249" y="47628"/>
                    <a:pt x="40600" y="47628"/>
                  </a:cubicBezTo>
                  <a:close/>
                  <a:moveTo>
                    <a:pt x="24200" y="48598"/>
                  </a:moveTo>
                  <a:cubicBezTo>
                    <a:pt x="24433" y="48598"/>
                    <a:pt x="24686" y="48653"/>
                    <a:pt x="24933" y="48790"/>
                  </a:cubicBezTo>
                  <a:cubicBezTo>
                    <a:pt x="25644" y="49187"/>
                    <a:pt x="24863" y="49449"/>
                    <a:pt x="24148" y="49449"/>
                  </a:cubicBezTo>
                  <a:cubicBezTo>
                    <a:pt x="23871" y="49449"/>
                    <a:pt x="23603" y="49409"/>
                    <a:pt x="23437" y="49323"/>
                  </a:cubicBezTo>
                  <a:cubicBezTo>
                    <a:pt x="22989" y="49092"/>
                    <a:pt x="23500" y="48598"/>
                    <a:pt x="24200" y="48598"/>
                  </a:cubicBezTo>
                  <a:close/>
                  <a:moveTo>
                    <a:pt x="35898" y="48825"/>
                  </a:moveTo>
                  <a:cubicBezTo>
                    <a:pt x="36187" y="48825"/>
                    <a:pt x="36502" y="48893"/>
                    <a:pt x="36807" y="49063"/>
                  </a:cubicBezTo>
                  <a:cubicBezTo>
                    <a:pt x="37691" y="49556"/>
                    <a:pt x="36721" y="49880"/>
                    <a:pt x="35832" y="49880"/>
                  </a:cubicBezTo>
                  <a:cubicBezTo>
                    <a:pt x="35488" y="49880"/>
                    <a:pt x="35155" y="49831"/>
                    <a:pt x="34948" y="49725"/>
                  </a:cubicBezTo>
                  <a:cubicBezTo>
                    <a:pt x="34395" y="49438"/>
                    <a:pt x="35029" y="48825"/>
                    <a:pt x="35898" y="48825"/>
                  </a:cubicBezTo>
                  <a:close/>
                  <a:moveTo>
                    <a:pt x="36211" y="1"/>
                  </a:moveTo>
                  <a:cubicBezTo>
                    <a:pt x="20367" y="1"/>
                    <a:pt x="4231" y="9785"/>
                    <a:pt x="1317" y="21908"/>
                  </a:cubicBezTo>
                  <a:cubicBezTo>
                    <a:pt x="0" y="27381"/>
                    <a:pt x="3757" y="34469"/>
                    <a:pt x="9811" y="40525"/>
                  </a:cubicBezTo>
                  <a:lnTo>
                    <a:pt x="10397" y="41099"/>
                  </a:lnTo>
                  <a:lnTo>
                    <a:pt x="10657" y="41353"/>
                  </a:lnTo>
                  <a:cubicBezTo>
                    <a:pt x="10864" y="41550"/>
                    <a:pt x="11074" y="41745"/>
                    <a:pt x="11286" y="41938"/>
                  </a:cubicBezTo>
                  <a:cubicBezTo>
                    <a:pt x="18280" y="48362"/>
                    <a:pt x="27760" y="53304"/>
                    <a:pt x="36099" y="53304"/>
                  </a:cubicBezTo>
                  <a:cubicBezTo>
                    <a:pt x="37119" y="53304"/>
                    <a:pt x="38121" y="53230"/>
                    <a:pt x="39100" y="53076"/>
                  </a:cubicBezTo>
                  <a:cubicBezTo>
                    <a:pt x="44250" y="52267"/>
                    <a:pt x="48722" y="47966"/>
                    <a:pt x="52023" y="42177"/>
                  </a:cubicBezTo>
                  <a:cubicBezTo>
                    <a:pt x="52075" y="42089"/>
                    <a:pt x="52123" y="42001"/>
                    <a:pt x="52174" y="41913"/>
                  </a:cubicBezTo>
                  <a:lnTo>
                    <a:pt x="52596" y="41133"/>
                  </a:lnTo>
                  <a:lnTo>
                    <a:pt x="52657" y="41019"/>
                  </a:lnTo>
                  <a:cubicBezTo>
                    <a:pt x="59630" y="27786"/>
                    <a:pt x="60700" y="7890"/>
                    <a:pt x="50486" y="3056"/>
                  </a:cubicBezTo>
                  <a:cubicBezTo>
                    <a:pt x="46026" y="945"/>
                    <a:pt x="41133" y="1"/>
                    <a:pt x="36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4"/>
            <p:cNvSpPr/>
            <p:nvPr/>
          </p:nvSpPr>
          <p:spPr>
            <a:xfrm>
              <a:off x="7769646" y="4024021"/>
              <a:ext cx="273062" cy="87523"/>
            </a:xfrm>
            <a:custGeom>
              <a:rect b="b" l="l" r="r" t="t"/>
              <a:pathLst>
                <a:path extrusionOk="0" h="1643" w="5126">
                  <a:moveTo>
                    <a:pt x="2336" y="0"/>
                  </a:moveTo>
                  <a:cubicBezTo>
                    <a:pt x="985" y="0"/>
                    <a:pt x="0" y="954"/>
                    <a:pt x="862" y="1401"/>
                  </a:cubicBezTo>
                  <a:cubicBezTo>
                    <a:pt x="1183" y="1567"/>
                    <a:pt x="1699" y="1642"/>
                    <a:pt x="2234" y="1642"/>
                  </a:cubicBezTo>
                  <a:cubicBezTo>
                    <a:pt x="3616" y="1642"/>
                    <a:pt x="5126" y="1138"/>
                    <a:pt x="3752" y="371"/>
                  </a:cubicBezTo>
                  <a:cubicBezTo>
                    <a:pt x="3276" y="106"/>
                    <a:pt x="2786" y="0"/>
                    <a:pt x="2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4"/>
            <p:cNvSpPr/>
            <p:nvPr/>
          </p:nvSpPr>
          <p:spPr>
            <a:xfrm>
              <a:off x="6975070" y="3705733"/>
              <a:ext cx="122308" cy="45386"/>
            </a:xfrm>
            <a:custGeom>
              <a:rect b="b" l="l" r="r" t="t"/>
              <a:pathLst>
                <a:path extrusionOk="0" h="852" w="2296">
                  <a:moveTo>
                    <a:pt x="852" y="1"/>
                  </a:moveTo>
                  <a:cubicBezTo>
                    <a:pt x="517" y="1"/>
                    <a:pt x="225" y="115"/>
                    <a:pt x="62" y="259"/>
                  </a:cubicBezTo>
                  <a:cubicBezTo>
                    <a:pt x="148" y="451"/>
                    <a:pt x="201" y="556"/>
                    <a:pt x="204" y="563"/>
                  </a:cubicBezTo>
                  <a:lnTo>
                    <a:pt x="1" y="666"/>
                  </a:lnTo>
                  <a:cubicBezTo>
                    <a:pt x="24" y="686"/>
                    <a:pt x="53" y="707"/>
                    <a:pt x="89" y="725"/>
                  </a:cubicBezTo>
                  <a:cubicBezTo>
                    <a:pt x="256" y="812"/>
                    <a:pt x="523" y="851"/>
                    <a:pt x="801" y="851"/>
                  </a:cubicBezTo>
                  <a:cubicBezTo>
                    <a:pt x="1516" y="851"/>
                    <a:pt x="2296" y="590"/>
                    <a:pt x="1585" y="193"/>
                  </a:cubicBezTo>
                  <a:cubicBezTo>
                    <a:pt x="1338" y="55"/>
                    <a:pt x="1085" y="1"/>
                    <a:pt x="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4"/>
            <p:cNvSpPr/>
            <p:nvPr/>
          </p:nvSpPr>
          <p:spPr>
            <a:xfrm>
              <a:off x="6956000" y="4075747"/>
              <a:ext cx="141432" cy="45386"/>
            </a:xfrm>
            <a:custGeom>
              <a:rect b="b" l="l" r="r" t="t"/>
              <a:pathLst>
                <a:path extrusionOk="0" h="852" w="2655">
                  <a:moveTo>
                    <a:pt x="1210" y="0"/>
                  </a:moveTo>
                  <a:cubicBezTo>
                    <a:pt x="511" y="0"/>
                    <a:pt x="0" y="495"/>
                    <a:pt x="447" y="726"/>
                  </a:cubicBezTo>
                  <a:cubicBezTo>
                    <a:pt x="613" y="812"/>
                    <a:pt x="880" y="851"/>
                    <a:pt x="1156" y="851"/>
                  </a:cubicBezTo>
                  <a:cubicBezTo>
                    <a:pt x="1872" y="851"/>
                    <a:pt x="2655" y="590"/>
                    <a:pt x="1943" y="192"/>
                  </a:cubicBezTo>
                  <a:cubicBezTo>
                    <a:pt x="1697" y="55"/>
                    <a:pt x="1443" y="0"/>
                    <a:pt x="1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4"/>
            <p:cNvSpPr/>
            <p:nvPr/>
          </p:nvSpPr>
          <p:spPr>
            <a:xfrm>
              <a:off x="7111761" y="3671268"/>
              <a:ext cx="121935" cy="39100"/>
            </a:xfrm>
            <a:custGeom>
              <a:rect b="b" l="l" r="r" t="t"/>
              <a:pathLst>
                <a:path extrusionOk="0" h="734" w="2289">
                  <a:moveTo>
                    <a:pt x="1043" y="1"/>
                  </a:moveTo>
                  <a:cubicBezTo>
                    <a:pt x="440" y="1"/>
                    <a:pt x="0" y="426"/>
                    <a:pt x="384" y="626"/>
                  </a:cubicBezTo>
                  <a:cubicBezTo>
                    <a:pt x="528" y="700"/>
                    <a:pt x="758" y="734"/>
                    <a:pt x="997" y="734"/>
                  </a:cubicBezTo>
                  <a:cubicBezTo>
                    <a:pt x="1614" y="734"/>
                    <a:pt x="2289" y="509"/>
                    <a:pt x="1675" y="167"/>
                  </a:cubicBezTo>
                  <a:cubicBezTo>
                    <a:pt x="1463" y="48"/>
                    <a:pt x="1244" y="1"/>
                    <a:pt x="1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4"/>
            <p:cNvSpPr/>
            <p:nvPr/>
          </p:nvSpPr>
          <p:spPr>
            <a:xfrm>
              <a:off x="5879832" y="4186255"/>
              <a:ext cx="121935" cy="39100"/>
            </a:xfrm>
            <a:custGeom>
              <a:rect b="b" l="l" r="r" t="t"/>
              <a:pathLst>
                <a:path extrusionOk="0" h="734" w="2289">
                  <a:moveTo>
                    <a:pt x="1044" y="0"/>
                  </a:moveTo>
                  <a:cubicBezTo>
                    <a:pt x="441" y="0"/>
                    <a:pt x="0" y="427"/>
                    <a:pt x="386" y="625"/>
                  </a:cubicBezTo>
                  <a:cubicBezTo>
                    <a:pt x="529" y="700"/>
                    <a:pt x="759" y="734"/>
                    <a:pt x="999" y="734"/>
                  </a:cubicBezTo>
                  <a:cubicBezTo>
                    <a:pt x="1615" y="734"/>
                    <a:pt x="2288" y="508"/>
                    <a:pt x="1675" y="166"/>
                  </a:cubicBezTo>
                  <a:cubicBezTo>
                    <a:pt x="1463" y="48"/>
                    <a:pt x="1245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4"/>
            <p:cNvSpPr/>
            <p:nvPr/>
          </p:nvSpPr>
          <p:spPr>
            <a:xfrm>
              <a:off x="7563491" y="4087786"/>
              <a:ext cx="175631" cy="56306"/>
            </a:xfrm>
            <a:custGeom>
              <a:rect b="b" l="l" r="r" t="t"/>
              <a:pathLst>
                <a:path extrusionOk="0" h="1057" w="3297">
                  <a:moveTo>
                    <a:pt x="1503" y="1"/>
                  </a:moveTo>
                  <a:cubicBezTo>
                    <a:pt x="635" y="1"/>
                    <a:pt x="1" y="614"/>
                    <a:pt x="554" y="901"/>
                  </a:cubicBezTo>
                  <a:cubicBezTo>
                    <a:pt x="761" y="1007"/>
                    <a:pt x="1093" y="1056"/>
                    <a:pt x="1437" y="1056"/>
                  </a:cubicBezTo>
                  <a:cubicBezTo>
                    <a:pt x="2326" y="1056"/>
                    <a:pt x="3297" y="732"/>
                    <a:pt x="2413" y="239"/>
                  </a:cubicBezTo>
                  <a:cubicBezTo>
                    <a:pt x="2107" y="69"/>
                    <a:pt x="1792" y="1"/>
                    <a:pt x="1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4"/>
            <p:cNvSpPr/>
            <p:nvPr/>
          </p:nvSpPr>
          <p:spPr>
            <a:xfrm>
              <a:off x="7095940" y="3770563"/>
              <a:ext cx="221230" cy="70849"/>
            </a:xfrm>
            <a:custGeom>
              <a:rect b="b" l="l" r="r" t="t"/>
              <a:pathLst>
                <a:path extrusionOk="0" h="1330" w="4153">
                  <a:moveTo>
                    <a:pt x="1893" y="0"/>
                  </a:moveTo>
                  <a:cubicBezTo>
                    <a:pt x="799" y="0"/>
                    <a:pt x="1" y="773"/>
                    <a:pt x="698" y="1133"/>
                  </a:cubicBezTo>
                  <a:cubicBezTo>
                    <a:pt x="958" y="1268"/>
                    <a:pt x="1376" y="1329"/>
                    <a:pt x="1810" y="1329"/>
                  </a:cubicBezTo>
                  <a:cubicBezTo>
                    <a:pt x="2929" y="1329"/>
                    <a:pt x="4152" y="920"/>
                    <a:pt x="3039" y="300"/>
                  </a:cubicBezTo>
                  <a:cubicBezTo>
                    <a:pt x="2654" y="86"/>
                    <a:pt x="2257" y="0"/>
                    <a:pt x="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4"/>
            <p:cNvSpPr/>
            <p:nvPr/>
          </p:nvSpPr>
          <p:spPr>
            <a:xfrm>
              <a:off x="6236803" y="4341820"/>
              <a:ext cx="221230" cy="70849"/>
            </a:xfrm>
            <a:custGeom>
              <a:rect b="b" l="l" r="r" t="t"/>
              <a:pathLst>
                <a:path extrusionOk="0" h="1330" w="4153">
                  <a:moveTo>
                    <a:pt x="1894" y="0"/>
                  </a:moveTo>
                  <a:cubicBezTo>
                    <a:pt x="799" y="0"/>
                    <a:pt x="1" y="773"/>
                    <a:pt x="699" y="1133"/>
                  </a:cubicBezTo>
                  <a:cubicBezTo>
                    <a:pt x="960" y="1268"/>
                    <a:pt x="1379" y="1329"/>
                    <a:pt x="1813" y="1329"/>
                  </a:cubicBezTo>
                  <a:cubicBezTo>
                    <a:pt x="2931" y="1329"/>
                    <a:pt x="4153" y="921"/>
                    <a:pt x="3040" y="300"/>
                  </a:cubicBezTo>
                  <a:cubicBezTo>
                    <a:pt x="2655" y="86"/>
                    <a:pt x="2258" y="0"/>
                    <a:pt x="18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4"/>
            <p:cNvSpPr/>
            <p:nvPr/>
          </p:nvSpPr>
          <p:spPr>
            <a:xfrm>
              <a:off x="8162108" y="796685"/>
              <a:ext cx="824300" cy="447841"/>
            </a:xfrm>
            <a:custGeom>
              <a:rect b="b" l="l" r="r" t="t"/>
              <a:pathLst>
                <a:path extrusionOk="0" h="8407" w="15474">
                  <a:moveTo>
                    <a:pt x="8191" y="1"/>
                  </a:moveTo>
                  <a:cubicBezTo>
                    <a:pt x="7351" y="1"/>
                    <a:pt x="6608" y="416"/>
                    <a:pt x="6157" y="1054"/>
                  </a:cubicBezTo>
                  <a:cubicBezTo>
                    <a:pt x="6059" y="1195"/>
                    <a:pt x="5974" y="1344"/>
                    <a:pt x="5904" y="1504"/>
                  </a:cubicBezTo>
                  <a:cubicBezTo>
                    <a:pt x="5716" y="1436"/>
                    <a:pt x="5513" y="1398"/>
                    <a:pt x="5301" y="1398"/>
                  </a:cubicBezTo>
                  <a:cubicBezTo>
                    <a:pt x="4295" y="1398"/>
                    <a:pt x="3481" y="2214"/>
                    <a:pt x="3481" y="3218"/>
                  </a:cubicBezTo>
                  <a:cubicBezTo>
                    <a:pt x="3481" y="3251"/>
                    <a:pt x="3482" y="3281"/>
                    <a:pt x="3484" y="3312"/>
                  </a:cubicBezTo>
                  <a:cubicBezTo>
                    <a:pt x="3214" y="3217"/>
                    <a:pt x="2924" y="3164"/>
                    <a:pt x="2622" y="3164"/>
                  </a:cubicBezTo>
                  <a:cubicBezTo>
                    <a:pt x="1225" y="3164"/>
                    <a:pt x="83" y="4256"/>
                    <a:pt x="5" y="5634"/>
                  </a:cubicBezTo>
                  <a:cubicBezTo>
                    <a:pt x="2" y="5684"/>
                    <a:pt x="0" y="5734"/>
                    <a:pt x="0" y="5784"/>
                  </a:cubicBezTo>
                  <a:cubicBezTo>
                    <a:pt x="0" y="7233"/>
                    <a:pt x="1176" y="8407"/>
                    <a:pt x="2622" y="8407"/>
                  </a:cubicBezTo>
                  <a:lnTo>
                    <a:pt x="2680" y="8403"/>
                  </a:lnTo>
                  <a:lnTo>
                    <a:pt x="2714" y="8407"/>
                  </a:lnTo>
                  <a:lnTo>
                    <a:pt x="13773" y="8407"/>
                  </a:lnTo>
                  <a:lnTo>
                    <a:pt x="13830" y="8402"/>
                  </a:lnTo>
                  <a:cubicBezTo>
                    <a:pt x="13862" y="8403"/>
                    <a:pt x="13895" y="8407"/>
                    <a:pt x="13929" y="8407"/>
                  </a:cubicBezTo>
                  <a:cubicBezTo>
                    <a:pt x="14782" y="8407"/>
                    <a:pt x="15474" y="7715"/>
                    <a:pt x="15474" y="6861"/>
                  </a:cubicBezTo>
                  <a:cubicBezTo>
                    <a:pt x="15474" y="6008"/>
                    <a:pt x="14782" y="5316"/>
                    <a:pt x="13929" y="5316"/>
                  </a:cubicBezTo>
                  <a:lnTo>
                    <a:pt x="13920" y="5316"/>
                  </a:lnTo>
                  <a:cubicBezTo>
                    <a:pt x="13835" y="3776"/>
                    <a:pt x="12562" y="2553"/>
                    <a:pt x="10999" y="2553"/>
                  </a:cubicBezTo>
                  <a:cubicBezTo>
                    <a:pt x="10893" y="2553"/>
                    <a:pt x="10784" y="2560"/>
                    <a:pt x="10679" y="2570"/>
                  </a:cubicBezTo>
                  <a:lnTo>
                    <a:pt x="10682" y="2492"/>
                  </a:lnTo>
                  <a:cubicBezTo>
                    <a:pt x="10682" y="1902"/>
                    <a:pt x="10477" y="1359"/>
                    <a:pt x="10134" y="932"/>
                  </a:cubicBezTo>
                  <a:cubicBezTo>
                    <a:pt x="9676" y="364"/>
                    <a:pt x="8976" y="1"/>
                    <a:pt x="8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4"/>
            <p:cNvSpPr/>
            <p:nvPr/>
          </p:nvSpPr>
          <p:spPr>
            <a:xfrm>
              <a:off x="7875142" y="1125574"/>
              <a:ext cx="448480" cy="237851"/>
            </a:xfrm>
            <a:custGeom>
              <a:rect b="b" l="l" r="r" t="t"/>
              <a:pathLst>
                <a:path extrusionOk="0" h="4465" w="8419">
                  <a:moveTo>
                    <a:pt x="4370" y="1"/>
                  </a:moveTo>
                  <a:cubicBezTo>
                    <a:pt x="4331" y="1"/>
                    <a:pt x="4292" y="2"/>
                    <a:pt x="4253" y="4"/>
                  </a:cubicBezTo>
                  <a:cubicBezTo>
                    <a:pt x="2384" y="79"/>
                    <a:pt x="1995" y="2043"/>
                    <a:pt x="1995" y="2043"/>
                  </a:cubicBezTo>
                  <a:cubicBezTo>
                    <a:pt x="1995" y="2043"/>
                    <a:pt x="1637" y="1939"/>
                    <a:pt x="1239" y="1939"/>
                  </a:cubicBezTo>
                  <a:cubicBezTo>
                    <a:pt x="662" y="1939"/>
                    <a:pt x="1" y="2156"/>
                    <a:pt x="211" y="3220"/>
                  </a:cubicBezTo>
                  <a:cubicBezTo>
                    <a:pt x="370" y="4034"/>
                    <a:pt x="1111" y="4258"/>
                    <a:pt x="1878" y="4258"/>
                  </a:cubicBezTo>
                  <a:cubicBezTo>
                    <a:pt x="2811" y="4258"/>
                    <a:pt x="3779" y="3927"/>
                    <a:pt x="3779" y="3927"/>
                  </a:cubicBezTo>
                  <a:cubicBezTo>
                    <a:pt x="4081" y="4327"/>
                    <a:pt x="4497" y="4465"/>
                    <a:pt x="4923" y="4465"/>
                  </a:cubicBezTo>
                  <a:cubicBezTo>
                    <a:pt x="5828" y="4465"/>
                    <a:pt x="6781" y="3846"/>
                    <a:pt x="6781" y="3846"/>
                  </a:cubicBezTo>
                  <a:cubicBezTo>
                    <a:pt x="6938" y="3903"/>
                    <a:pt x="7092" y="3927"/>
                    <a:pt x="7239" y="3927"/>
                  </a:cubicBezTo>
                  <a:cubicBezTo>
                    <a:pt x="7894" y="3927"/>
                    <a:pt x="8401" y="3455"/>
                    <a:pt x="8401" y="3455"/>
                  </a:cubicBezTo>
                  <a:cubicBezTo>
                    <a:pt x="8418" y="3220"/>
                    <a:pt x="8408" y="3016"/>
                    <a:pt x="8374" y="2838"/>
                  </a:cubicBezTo>
                  <a:lnTo>
                    <a:pt x="7660" y="2838"/>
                  </a:lnTo>
                  <a:lnTo>
                    <a:pt x="7626" y="2836"/>
                  </a:lnTo>
                  <a:lnTo>
                    <a:pt x="7568" y="2838"/>
                  </a:lnTo>
                  <a:cubicBezTo>
                    <a:pt x="6122" y="2838"/>
                    <a:pt x="4946" y="1664"/>
                    <a:pt x="4946" y="216"/>
                  </a:cubicBezTo>
                  <a:cubicBezTo>
                    <a:pt x="4946" y="167"/>
                    <a:pt x="4948" y="116"/>
                    <a:pt x="4951" y="67"/>
                  </a:cubicBezTo>
                  <a:cubicBezTo>
                    <a:pt x="4775" y="24"/>
                    <a:pt x="4582" y="1"/>
                    <a:pt x="4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4"/>
            <p:cNvSpPr/>
            <p:nvPr/>
          </p:nvSpPr>
          <p:spPr>
            <a:xfrm>
              <a:off x="5731316" y="1267411"/>
              <a:ext cx="418969" cy="219526"/>
            </a:xfrm>
            <a:custGeom>
              <a:rect b="b" l="l" r="r" t="t"/>
              <a:pathLst>
                <a:path extrusionOk="0" h="4121" w="7865">
                  <a:moveTo>
                    <a:pt x="3833" y="1"/>
                  </a:moveTo>
                  <a:cubicBezTo>
                    <a:pt x="2197" y="1"/>
                    <a:pt x="1795" y="1524"/>
                    <a:pt x="1795" y="1524"/>
                  </a:cubicBezTo>
                  <a:cubicBezTo>
                    <a:pt x="1795" y="1524"/>
                    <a:pt x="1730" y="1517"/>
                    <a:pt x="1630" y="1517"/>
                  </a:cubicBezTo>
                  <a:cubicBezTo>
                    <a:pt x="1184" y="1517"/>
                    <a:pt x="0" y="1659"/>
                    <a:pt x="114" y="3189"/>
                  </a:cubicBezTo>
                  <a:cubicBezTo>
                    <a:pt x="114" y="3189"/>
                    <a:pt x="582" y="3625"/>
                    <a:pt x="1186" y="3625"/>
                  </a:cubicBezTo>
                  <a:cubicBezTo>
                    <a:pt x="1321" y="3625"/>
                    <a:pt x="1462" y="3603"/>
                    <a:pt x="1608" y="3549"/>
                  </a:cubicBezTo>
                  <a:cubicBezTo>
                    <a:pt x="1608" y="3549"/>
                    <a:pt x="2487" y="4120"/>
                    <a:pt x="3323" y="4120"/>
                  </a:cubicBezTo>
                  <a:cubicBezTo>
                    <a:pt x="3716" y="4120"/>
                    <a:pt x="4100" y="3993"/>
                    <a:pt x="4378" y="3623"/>
                  </a:cubicBezTo>
                  <a:cubicBezTo>
                    <a:pt x="4378" y="3623"/>
                    <a:pt x="5273" y="3929"/>
                    <a:pt x="6133" y="3929"/>
                  </a:cubicBezTo>
                  <a:cubicBezTo>
                    <a:pt x="6841" y="3929"/>
                    <a:pt x="7524" y="3723"/>
                    <a:pt x="7670" y="2972"/>
                  </a:cubicBezTo>
                  <a:cubicBezTo>
                    <a:pt x="7865" y="1990"/>
                    <a:pt x="7254" y="1788"/>
                    <a:pt x="6723" y="1788"/>
                  </a:cubicBezTo>
                  <a:cubicBezTo>
                    <a:pt x="6355" y="1788"/>
                    <a:pt x="6025" y="1885"/>
                    <a:pt x="6025" y="1885"/>
                  </a:cubicBezTo>
                  <a:cubicBezTo>
                    <a:pt x="6025" y="1885"/>
                    <a:pt x="5667" y="72"/>
                    <a:pt x="3942" y="2"/>
                  </a:cubicBezTo>
                  <a:cubicBezTo>
                    <a:pt x="3905" y="2"/>
                    <a:pt x="3869" y="1"/>
                    <a:pt x="3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4"/>
            <p:cNvSpPr/>
            <p:nvPr/>
          </p:nvSpPr>
          <p:spPr>
            <a:xfrm>
              <a:off x="6045296" y="2143111"/>
              <a:ext cx="2496499" cy="1590642"/>
            </a:xfrm>
            <a:custGeom>
              <a:rect b="b" l="l" r="r" t="t"/>
              <a:pathLst>
                <a:path extrusionOk="0" h="29860" w="46865">
                  <a:moveTo>
                    <a:pt x="13330" y="0"/>
                  </a:moveTo>
                  <a:cubicBezTo>
                    <a:pt x="12529" y="5232"/>
                    <a:pt x="8971" y="9868"/>
                    <a:pt x="8971" y="9868"/>
                  </a:cubicBezTo>
                  <a:lnTo>
                    <a:pt x="11992" y="9155"/>
                  </a:lnTo>
                  <a:lnTo>
                    <a:pt x="11992" y="9155"/>
                  </a:lnTo>
                  <a:cubicBezTo>
                    <a:pt x="11462" y="10490"/>
                    <a:pt x="10658" y="11798"/>
                    <a:pt x="9841" y="12936"/>
                  </a:cubicBezTo>
                  <a:cubicBezTo>
                    <a:pt x="7614" y="9876"/>
                    <a:pt x="7263" y="6315"/>
                    <a:pt x="7263" y="6315"/>
                  </a:cubicBezTo>
                  <a:cubicBezTo>
                    <a:pt x="6379" y="10629"/>
                    <a:pt x="2451" y="14454"/>
                    <a:pt x="2451" y="14454"/>
                  </a:cubicBezTo>
                  <a:lnTo>
                    <a:pt x="5787" y="13867"/>
                  </a:lnTo>
                  <a:lnTo>
                    <a:pt x="5787" y="13867"/>
                  </a:lnTo>
                  <a:cubicBezTo>
                    <a:pt x="4118" y="17005"/>
                    <a:pt x="0" y="19978"/>
                    <a:pt x="0" y="19978"/>
                  </a:cubicBezTo>
                  <a:cubicBezTo>
                    <a:pt x="397" y="20054"/>
                    <a:pt x="907" y="20084"/>
                    <a:pt x="1460" y="20084"/>
                  </a:cubicBezTo>
                  <a:cubicBezTo>
                    <a:pt x="3369" y="20084"/>
                    <a:pt x="5787" y="19732"/>
                    <a:pt x="5787" y="19732"/>
                  </a:cubicBezTo>
                  <a:lnTo>
                    <a:pt x="5787" y="19732"/>
                  </a:lnTo>
                  <a:cubicBezTo>
                    <a:pt x="5002" y="21377"/>
                    <a:pt x="2353" y="24067"/>
                    <a:pt x="2353" y="24067"/>
                  </a:cubicBezTo>
                  <a:cubicBezTo>
                    <a:pt x="3993" y="23840"/>
                    <a:pt x="5102" y="23414"/>
                    <a:pt x="5660" y="23155"/>
                  </a:cubicBezTo>
                  <a:cubicBezTo>
                    <a:pt x="5692" y="23747"/>
                    <a:pt x="5838" y="24306"/>
                    <a:pt x="6081" y="24813"/>
                  </a:cubicBezTo>
                  <a:lnTo>
                    <a:pt x="6081" y="27744"/>
                  </a:lnTo>
                  <a:cubicBezTo>
                    <a:pt x="6081" y="27744"/>
                    <a:pt x="5089" y="28277"/>
                    <a:pt x="4502" y="28781"/>
                  </a:cubicBezTo>
                  <a:lnTo>
                    <a:pt x="4763" y="29035"/>
                  </a:lnTo>
                  <a:cubicBezTo>
                    <a:pt x="4970" y="29232"/>
                    <a:pt x="5180" y="29427"/>
                    <a:pt x="5390" y="29620"/>
                  </a:cubicBezTo>
                  <a:cubicBezTo>
                    <a:pt x="6356" y="29125"/>
                    <a:pt x="7892" y="28431"/>
                    <a:pt x="9470" y="28124"/>
                  </a:cubicBezTo>
                  <a:cubicBezTo>
                    <a:pt x="9490" y="28119"/>
                    <a:pt x="9512" y="28116"/>
                    <a:pt x="9534" y="28112"/>
                  </a:cubicBezTo>
                  <a:cubicBezTo>
                    <a:pt x="9685" y="28084"/>
                    <a:pt x="9838" y="28058"/>
                    <a:pt x="9989" y="28038"/>
                  </a:cubicBezTo>
                  <a:cubicBezTo>
                    <a:pt x="9709" y="27388"/>
                    <a:pt x="9431" y="26601"/>
                    <a:pt x="9208" y="25672"/>
                  </a:cubicBezTo>
                  <a:cubicBezTo>
                    <a:pt x="8654" y="25570"/>
                    <a:pt x="7449" y="25214"/>
                    <a:pt x="6613" y="23981"/>
                  </a:cubicBezTo>
                  <a:lnTo>
                    <a:pt x="6888" y="23796"/>
                  </a:lnTo>
                  <a:cubicBezTo>
                    <a:pt x="7583" y="24822"/>
                    <a:pt x="8581" y="25188"/>
                    <a:pt x="9129" y="25316"/>
                  </a:cubicBezTo>
                  <a:cubicBezTo>
                    <a:pt x="8952" y="24491"/>
                    <a:pt x="8822" y="23570"/>
                    <a:pt x="8776" y="22544"/>
                  </a:cubicBezTo>
                  <a:lnTo>
                    <a:pt x="9436" y="22515"/>
                  </a:lnTo>
                  <a:cubicBezTo>
                    <a:pt x="9542" y="24883"/>
                    <a:pt x="10116" y="26696"/>
                    <a:pt x="10667" y="27927"/>
                  </a:cubicBezTo>
                  <a:cubicBezTo>
                    <a:pt x="11332" y="27824"/>
                    <a:pt x="12007" y="27726"/>
                    <a:pt x="12697" y="27632"/>
                  </a:cubicBezTo>
                  <a:cubicBezTo>
                    <a:pt x="13718" y="27495"/>
                    <a:pt x="14788" y="27368"/>
                    <a:pt x="15899" y="27258"/>
                  </a:cubicBezTo>
                  <a:cubicBezTo>
                    <a:pt x="15614" y="26386"/>
                    <a:pt x="15323" y="25351"/>
                    <a:pt x="15084" y="24198"/>
                  </a:cubicBezTo>
                  <a:cubicBezTo>
                    <a:pt x="14475" y="24150"/>
                    <a:pt x="13104" y="23852"/>
                    <a:pt x="11732" y="22224"/>
                  </a:cubicBezTo>
                  <a:lnTo>
                    <a:pt x="11985" y="22010"/>
                  </a:lnTo>
                  <a:cubicBezTo>
                    <a:pt x="13208" y="23465"/>
                    <a:pt x="14429" y="23789"/>
                    <a:pt x="15014" y="23859"/>
                  </a:cubicBezTo>
                  <a:cubicBezTo>
                    <a:pt x="14805" y="22785"/>
                    <a:pt x="14644" y="21620"/>
                    <a:pt x="14576" y="20392"/>
                  </a:cubicBezTo>
                  <a:lnTo>
                    <a:pt x="15236" y="20355"/>
                  </a:lnTo>
                  <a:cubicBezTo>
                    <a:pt x="15323" y="21940"/>
                    <a:pt x="15575" y="23428"/>
                    <a:pt x="15884" y="24737"/>
                  </a:cubicBezTo>
                  <a:cubicBezTo>
                    <a:pt x="16317" y="24230"/>
                    <a:pt x="17034" y="23160"/>
                    <a:pt x="17200" y="21511"/>
                  </a:cubicBezTo>
                  <a:lnTo>
                    <a:pt x="17528" y="21543"/>
                  </a:lnTo>
                  <a:cubicBezTo>
                    <a:pt x="17331" y="23513"/>
                    <a:pt x="16408" y="24681"/>
                    <a:pt x="15979" y="25129"/>
                  </a:cubicBezTo>
                  <a:cubicBezTo>
                    <a:pt x="16171" y="25889"/>
                    <a:pt x="16379" y="26584"/>
                    <a:pt x="16583" y="27193"/>
                  </a:cubicBezTo>
                  <a:cubicBezTo>
                    <a:pt x="17965" y="27064"/>
                    <a:pt x="19407" y="26962"/>
                    <a:pt x="20905" y="26893"/>
                  </a:cubicBezTo>
                  <a:cubicBezTo>
                    <a:pt x="20637" y="25846"/>
                    <a:pt x="20109" y="23416"/>
                    <a:pt x="20089" y="20375"/>
                  </a:cubicBezTo>
                  <a:lnTo>
                    <a:pt x="20418" y="20371"/>
                  </a:lnTo>
                  <a:cubicBezTo>
                    <a:pt x="20440" y="23460"/>
                    <a:pt x="20986" y="25899"/>
                    <a:pt x="21242" y="26879"/>
                  </a:cubicBezTo>
                  <a:cubicBezTo>
                    <a:pt x="22454" y="26828"/>
                    <a:pt x="23699" y="26801"/>
                    <a:pt x="24974" y="26801"/>
                  </a:cubicBezTo>
                  <a:cubicBezTo>
                    <a:pt x="25525" y="26801"/>
                    <a:pt x="26082" y="26806"/>
                    <a:pt x="26644" y="26817"/>
                  </a:cubicBezTo>
                  <a:cubicBezTo>
                    <a:pt x="26554" y="26031"/>
                    <a:pt x="26425" y="24554"/>
                    <a:pt x="26432" y="22588"/>
                  </a:cubicBezTo>
                  <a:cubicBezTo>
                    <a:pt x="25760" y="22319"/>
                    <a:pt x="24044" y="21404"/>
                    <a:pt x="22721" y="18779"/>
                  </a:cubicBezTo>
                  <a:lnTo>
                    <a:pt x="23016" y="18630"/>
                  </a:lnTo>
                  <a:cubicBezTo>
                    <a:pt x="24207" y="20994"/>
                    <a:pt x="25743" y="21915"/>
                    <a:pt x="26435" y="22227"/>
                  </a:cubicBezTo>
                  <a:cubicBezTo>
                    <a:pt x="26451" y="20880"/>
                    <a:pt x="26530" y="19328"/>
                    <a:pt x="26726" y="17620"/>
                  </a:cubicBezTo>
                  <a:lnTo>
                    <a:pt x="27380" y="17695"/>
                  </a:lnTo>
                  <a:cubicBezTo>
                    <a:pt x="27049" y="20600"/>
                    <a:pt x="27056" y="23051"/>
                    <a:pt x="27141" y="24759"/>
                  </a:cubicBezTo>
                  <a:cubicBezTo>
                    <a:pt x="28037" y="24135"/>
                    <a:pt x="29962" y="22629"/>
                    <a:pt x="30528" y="20850"/>
                  </a:cubicBezTo>
                  <a:lnTo>
                    <a:pt x="30845" y="20952"/>
                  </a:lnTo>
                  <a:cubicBezTo>
                    <a:pt x="30201" y="22970"/>
                    <a:pt x="27994" y="24593"/>
                    <a:pt x="27163" y="25146"/>
                  </a:cubicBezTo>
                  <a:cubicBezTo>
                    <a:pt x="27207" y="25884"/>
                    <a:pt x="27265" y="26454"/>
                    <a:pt x="27309" y="26830"/>
                  </a:cubicBezTo>
                  <a:cubicBezTo>
                    <a:pt x="30401" y="26912"/>
                    <a:pt x="33644" y="27161"/>
                    <a:pt x="36980" y="27644"/>
                  </a:cubicBezTo>
                  <a:cubicBezTo>
                    <a:pt x="37036" y="27351"/>
                    <a:pt x="37092" y="27029"/>
                    <a:pt x="37143" y="26691"/>
                  </a:cubicBezTo>
                  <a:cubicBezTo>
                    <a:pt x="36905" y="26464"/>
                    <a:pt x="36096" y="25650"/>
                    <a:pt x="35708" y="24640"/>
                  </a:cubicBezTo>
                  <a:lnTo>
                    <a:pt x="36015" y="24522"/>
                  </a:lnTo>
                  <a:cubicBezTo>
                    <a:pt x="36312" y="25287"/>
                    <a:pt x="36885" y="25952"/>
                    <a:pt x="37204" y="26282"/>
                  </a:cubicBezTo>
                  <a:cubicBezTo>
                    <a:pt x="37314" y="25487"/>
                    <a:pt x="37387" y="24657"/>
                    <a:pt x="37348" y="23998"/>
                  </a:cubicBezTo>
                  <a:lnTo>
                    <a:pt x="37679" y="23979"/>
                  </a:lnTo>
                  <a:lnTo>
                    <a:pt x="37679" y="23979"/>
                  </a:lnTo>
                  <a:cubicBezTo>
                    <a:pt x="37743" y="25078"/>
                    <a:pt x="37514" y="26596"/>
                    <a:pt x="37307" y="27695"/>
                  </a:cubicBezTo>
                  <a:cubicBezTo>
                    <a:pt x="38512" y="27875"/>
                    <a:pt x="39729" y="28085"/>
                    <a:pt x="40956" y="28329"/>
                  </a:cubicBezTo>
                  <a:cubicBezTo>
                    <a:pt x="41132" y="27846"/>
                    <a:pt x="41347" y="27219"/>
                    <a:pt x="41563" y="26472"/>
                  </a:cubicBezTo>
                  <a:cubicBezTo>
                    <a:pt x="41205" y="25894"/>
                    <a:pt x="40365" y="24383"/>
                    <a:pt x="40103" y="22554"/>
                  </a:cubicBezTo>
                  <a:lnTo>
                    <a:pt x="40430" y="22507"/>
                  </a:lnTo>
                  <a:cubicBezTo>
                    <a:pt x="40649" y="24027"/>
                    <a:pt x="41297" y="25346"/>
                    <a:pt x="41688" y="26033"/>
                  </a:cubicBezTo>
                  <a:cubicBezTo>
                    <a:pt x="42036" y="24771"/>
                    <a:pt x="42379" y="23221"/>
                    <a:pt x="42581" y="21489"/>
                  </a:cubicBezTo>
                  <a:lnTo>
                    <a:pt x="43237" y="21566"/>
                  </a:lnTo>
                  <a:cubicBezTo>
                    <a:pt x="43083" y="22880"/>
                    <a:pt x="42854" y="24081"/>
                    <a:pt x="42603" y="25139"/>
                  </a:cubicBezTo>
                  <a:cubicBezTo>
                    <a:pt x="43186" y="24786"/>
                    <a:pt x="44192" y="24006"/>
                    <a:pt x="45077" y="22447"/>
                  </a:cubicBezTo>
                  <a:lnTo>
                    <a:pt x="45366" y="22612"/>
                  </a:lnTo>
                  <a:cubicBezTo>
                    <a:pt x="44282" y="24517"/>
                    <a:pt x="43040" y="25305"/>
                    <a:pt x="42496" y="25578"/>
                  </a:cubicBezTo>
                  <a:cubicBezTo>
                    <a:pt x="42192" y="26776"/>
                    <a:pt x="41872" y="27756"/>
                    <a:pt x="41614" y="28462"/>
                  </a:cubicBezTo>
                  <a:cubicBezTo>
                    <a:pt x="44032" y="28928"/>
                    <a:pt x="46127" y="29859"/>
                    <a:pt x="46129" y="29859"/>
                  </a:cubicBezTo>
                  <a:cubicBezTo>
                    <a:pt x="46180" y="29771"/>
                    <a:pt x="46229" y="29683"/>
                    <a:pt x="46280" y="29595"/>
                  </a:cubicBezTo>
                  <a:lnTo>
                    <a:pt x="46702" y="28815"/>
                  </a:lnTo>
                  <a:lnTo>
                    <a:pt x="44894" y="28201"/>
                  </a:lnTo>
                  <a:cubicBezTo>
                    <a:pt x="45559" y="27463"/>
                    <a:pt x="46790" y="25556"/>
                    <a:pt x="46865" y="21511"/>
                  </a:cubicBezTo>
                  <a:cubicBezTo>
                    <a:pt x="46865" y="21265"/>
                    <a:pt x="46839" y="21026"/>
                    <a:pt x="46799" y="20790"/>
                  </a:cubicBezTo>
                  <a:lnTo>
                    <a:pt x="46865" y="20780"/>
                  </a:lnTo>
                  <a:cubicBezTo>
                    <a:pt x="46865" y="20780"/>
                    <a:pt x="46836" y="20758"/>
                    <a:pt x="46787" y="20723"/>
                  </a:cubicBezTo>
                  <a:cubicBezTo>
                    <a:pt x="46448" y="18952"/>
                    <a:pt x="44984" y="17585"/>
                    <a:pt x="43167" y="17388"/>
                  </a:cubicBezTo>
                  <a:cubicBezTo>
                    <a:pt x="42616" y="16750"/>
                    <a:pt x="42112" y="16063"/>
                    <a:pt x="41741" y="15368"/>
                  </a:cubicBezTo>
                  <a:lnTo>
                    <a:pt x="41741" y="15368"/>
                  </a:lnTo>
                  <a:lnTo>
                    <a:pt x="44694" y="15890"/>
                  </a:lnTo>
                  <a:cubicBezTo>
                    <a:pt x="44694" y="15890"/>
                    <a:pt x="41217" y="12503"/>
                    <a:pt x="40435" y="8684"/>
                  </a:cubicBezTo>
                  <a:cubicBezTo>
                    <a:pt x="40435" y="8684"/>
                    <a:pt x="39989" y="13204"/>
                    <a:pt x="36785" y="16067"/>
                  </a:cubicBezTo>
                  <a:cubicBezTo>
                    <a:pt x="36785" y="16067"/>
                    <a:pt x="37921" y="16063"/>
                    <a:pt x="39399" y="15456"/>
                  </a:cubicBezTo>
                  <a:lnTo>
                    <a:pt x="39399" y="15456"/>
                  </a:lnTo>
                  <a:cubicBezTo>
                    <a:pt x="39399" y="15456"/>
                    <a:pt x="38763" y="17973"/>
                    <a:pt x="34784" y="20058"/>
                  </a:cubicBezTo>
                  <a:cubicBezTo>
                    <a:pt x="34784" y="20058"/>
                    <a:pt x="35676" y="20481"/>
                    <a:pt x="36991" y="20481"/>
                  </a:cubicBezTo>
                  <a:cubicBezTo>
                    <a:pt x="37528" y="20481"/>
                    <a:pt x="38135" y="20411"/>
                    <a:pt x="38781" y="20212"/>
                  </a:cubicBezTo>
                  <a:lnTo>
                    <a:pt x="38781" y="20212"/>
                  </a:lnTo>
                  <a:cubicBezTo>
                    <a:pt x="38712" y="20417"/>
                    <a:pt x="38664" y="20631"/>
                    <a:pt x="38629" y="20850"/>
                  </a:cubicBezTo>
                  <a:cubicBezTo>
                    <a:pt x="38434" y="21063"/>
                    <a:pt x="38186" y="21304"/>
                    <a:pt x="37881" y="21554"/>
                  </a:cubicBezTo>
                  <a:cubicBezTo>
                    <a:pt x="37721" y="21520"/>
                    <a:pt x="37553" y="21498"/>
                    <a:pt x="37382" y="21498"/>
                  </a:cubicBezTo>
                  <a:cubicBezTo>
                    <a:pt x="36458" y="21498"/>
                    <a:pt x="35652" y="22007"/>
                    <a:pt x="35230" y="22758"/>
                  </a:cubicBezTo>
                  <a:cubicBezTo>
                    <a:pt x="34909" y="22514"/>
                    <a:pt x="34509" y="22366"/>
                    <a:pt x="34073" y="22366"/>
                  </a:cubicBezTo>
                  <a:cubicBezTo>
                    <a:pt x="33873" y="22366"/>
                    <a:pt x="33679" y="22397"/>
                    <a:pt x="33500" y="22454"/>
                  </a:cubicBezTo>
                  <a:cubicBezTo>
                    <a:pt x="33581" y="22200"/>
                    <a:pt x="33627" y="21928"/>
                    <a:pt x="33627" y="21647"/>
                  </a:cubicBezTo>
                  <a:cubicBezTo>
                    <a:pt x="33627" y="20195"/>
                    <a:pt x="32450" y="19018"/>
                    <a:pt x="30996" y="19018"/>
                  </a:cubicBezTo>
                  <a:lnTo>
                    <a:pt x="30981" y="19018"/>
                  </a:lnTo>
                  <a:cubicBezTo>
                    <a:pt x="30830" y="16479"/>
                    <a:pt x="28729" y="14462"/>
                    <a:pt x="26151" y="14462"/>
                  </a:cubicBezTo>
                  <a:cubicBezTo>
                    <a:pt x="24821" y="14462"/>
                    <a:pt x="23615" y="15002"/>
                    <a:pt x="22738" y="15870"/>
                  </a:cubicBezTo>
                  <a:cubicBezTo>
                    <a:pt x="22297" y="15616"/>
                    <a:pt x="21785" y="15466"/>
                    <a:pt x="21239" y="15466"/>
                  </a:cubicBezTo>
                  <a:cubicBezTo>
                    <a:pt x="19573" y="15466"/>
                    <a:pt x="18223" y="16817"/>
                    <a:pt x="18223" y="18484"/>
                  </a:cubicBezTo>
                  <a:cubicBezTo>
                    <a:pt x="18223" y="18784"/>
                    <a:pt x="18269" y="19076"/>
                    <a:pt x="18352" y="19350"/>
                  </a:cubicBezTo>
                  <a:cubicBezTo>
                    <a:pt x="18130" y="19211"/>
                    <a:pt x="17882" y="19110"/>
                    <a:pt x="17621" y="19045"/>
                  </a:cubicBezTo>
                  <a:cubicBezTo>
                    <a:pt x="17222" y="18789"/>
                    <a:pt x="16868" y="18516"/>
                    <a:pt x="16556" y="18236"/>
                  </a:cubicBezTo>
                  <a:cubicBezTo>
                    <a:pt x="16349" y="17834"/>
                    <a:pt x="16028" y="17502"/>
                    <a:pt x="15637" y="17276"/>
                  </a:cubicBezTo>
                  <a:cubicBezTo>
                    <a:pt x="14877" y="16349"/>
                    <a:pt x="14568" y="15575"/>
                    <a:pt x="14568" y="15575"/>
                  </a:cubicBezTo>
                  <a:lnTo>
                    <a:pt x="14568" y="15575"/>
                  </a:lnTo>
                  <a:cubicBezTo>
                    <a:pt x="15397" y="16011"/>
                    <a:pt x="16178" y="16156"/>
                    <a:pt x="16852" y="16156"/>
                  </a:cubicBezTo>
                  <a:cubicBezTo>
                    <a:pt x="18198" y="16156"/>
                    <a:pt x="19113" y="15575"/>
                    <a:pt x="19113" y="15575"/>
                  </a:cubicBezTo>
                  <a:cubicBezTo>
                    <a:pt x="15040" y="12722"/>
                    <a:pt x="14390" y="9274"/>
                    <a:pt x="14390" y="9274"/>
                  </a:cubicBezTo>
                  <a:lnTo>
                    <a:pt x="14390" y="9274"/>
                  </a:lnTo>
                  <a:cubicBezTo>
                    <a:pt x="15901" y="10107"/>
                    <a:pt x="17063" y="10110"/>
                    <a:pt x="17063" y="10110"/>
                  </a:cubicBezTo>
                  <a:cubicBezTo>
                    <a:pt x="13784" y="6191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4"/>
            <p:cNvSpPr/>
            <p:nvPr/>
          </p:nvSpPr>
          <p:spPr>
            <a:xfrm>
              <a:off x="7182928" y="4412663"/>
              <a:ext cx="221230" cy="70849"/>
            </a:xfrm>
            <a:custGeom>
              <a:rect b="b" l="l" r="r" t="t"/>
              <a:pathLst>
                <a:path extrusionOk="0" h="1330" w="4153">
                  <a:moveTo>
                    <a:pt x="1893" y="0"/>
                  </a:moveTo>
                  <a:cubicBezTo>
                    <a:pt x="799" y="0"/>
                    <a:pt x="1" y="773"/>
                    <a:pt x="698" y="1133"/>
                  </a:cubicBezTo>
                  <a:cubicBezTo>
                    <a:pt x="958" y="1268"/>
                    <a:pt x="1376" y="1329"/>
                    <a:pt x="1810" y="1329"/>
                  </a:cubicBezTo>
                  <a:cubicBezTo>
                    <a:pt x="2929" y="1329"/>
                    <a:pt x="4152" y="920"/>
                    <a:pt x="3039" y="300"/>
                  </a:cubicBezTo>
                  <a:cubicBezTo>
                    <a:pt x="2654" y="86"/>
                    <a:pt x="2257" y="0"/>
                    <a:pt x="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5" name="Google Shape;2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625" y="762363"/>
            <a:ext cx="2415726" cy="347922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4"/>
          <p:cNvSpPr txBox="1"/>
          <p:nvPr/>
        </p:nvSpPr>
        <p:spPr>
          <a:xfrm>
            <a:off x="293250" y="3104825"/>
            <a:ext cx="33069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egreya Sans"/>
                <a:ea typeface="Alegreya Sans"/>
                <a:cs typeface="Alegreya Sans"/>
                <a:sym typeface="Alegreya Sans"/>
              </a:rPr>
              <a:t>Trigger warning: eating disorders, body image issues, and extreme dieting</a:t>
            </a:r>
            <a:endParaRPr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egreya Sans"/>
                <a:ea typeface="Alegreya Sans"/>
                <a:cs typeface="Alegreya Sans"/>
                <a:sym typeface="Alegreya Sans"/>
              </a:rPr>
              <a:t>If at any point it feels too overwhelming, do whatever you need to feel safe</a:t>
            </a:r>
            <a:endParaRPr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egreya Sans"/>
                <a:ea typeface="Alegreya Sans"/>
                <a:cs typeface="Alegreya Sans"/>
                <a:sym typeface="Alegreya Sans"/>
              </a:rPr>
              <a:t>Our definition of girl: non-guy</a:t>
            </a:r>
            <a:endParaRPr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egreya Sans"/>
                <a:ea typeface="Alegreya Sans"/>
                <a:cs typeface="Alegreya Sans"/>
                <a:sym typeface="Alegreya Sans"/>
              </a:rPr>
              <a:t> (includes non-binary folx)</a:t>
            </a:r>
            <a:endParaRPr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43"/>
          <p:cNvGrpSpPr/>
          <p:nvPr/>
        </p:nvGrpSpPr>
        <p:grpSpPr>
          <a:xfrm>
            <a:off x="5753016" y="1922969"/>
            <a:ext cx="3424058" cy="3035812"/>
            <a:chOff x="780975" y="669400"/>
            <a:chExt cx="1560575" cy="1383625"/>
          </a:xfrm>
        </p:grpSpPr>
        <p:sp>
          <p:nvSpPr>
            <p:cNvPr id="345" name="Google Shape;345;p43"/>
            <p:cNvSpPr/>
            <p:nvPr/>
          </p:nvSpPr>
          <p:spPr>
            <a:xfrm>
              <a:off x="780975" y="676450"/>
              <a:ext cx="1560150" cy="1376575"/>
            </a:xfrm>
            <a:custGeom>
              <a:rect b="b" l="l" r="r" t="t"/>
              <a:pathLst>
                <a:path extrusionOk="0" h="55063" w="62406">
                  <a:moveTo>
                    <a:pt x="36948" y="1"/>
                  </a:moveTo>
                  <a:cubicBezTo>
                    <a:pt x="28368" y="1"/>
                    <a:pt x="19439" y="4928"/>
                    <a:pt x="13282" y="10168"/>
                  </a:cubicBezTo>
                  <a:cubicBezTo>
                    <a:pt x="12721" y="10647"/>
                    <a:pt x="12151" y="11140"/>
                    <a:pt x="11583" y="11653"/>
                  </a:cubicBezTo>
                  <a:cubicBezTo>
                    <a:pt x="11581" y="11982"/>
                    <a:pt x="10166" y="13092"/>
                    <a:pt x="9909" y="13374"/>
                  </a:cubicBezTo>
                  <a:cubicBezTo>
                    <a:pt x="9366" y="13961"/>
                    <a:pt x="8838" y="14565"/>
                    <a:pt x="8328" y="15180"/>
                  </a:cubicBezTo>
                  <a:cubicBezTo>
                    <a:pt x="6109" y="17858"/>
                    <a:pt x="4200" y="20796"/>
                    <a:pt x="2673" y="23920"/>
                  </a:cubicBezTo>
                  <a:cubicBezTo>
                    <a:pt x="168" y="29047"/>
                    <a:pt x="0" y="35976"/>
                    <a:pt x="4310" y="40284"/>
                  </a:cubicBezTo>
                  <a:lnTo>
                    <a:pt x="4468" y="40443"/>
                  </a:lnTo>
                  <a:cubicBezTo>
                    <a:pt x="5818" y="41790"/>
                    <a:pt x="7465" y="43135"/>
                    <a:pt x="9337" y="44429"/>
                  </a:cubicBezTo>
                  <a:lnTo>
                    <a:pt x="9127" y="43630"/>
                  </a:lnTo>
                  <a:cubicBezTo>
                    <a:pt x="10473" y="43272"/>
                    <a:pt x="11864" y="42940"/>
                    <a:pt x="13262" y="42648"/>
                  </a:cubicBezTo>
                  <a:lnTo>
                    <a:pt x="13552" y="44022"/>
                  </a:lnTo>
                  <a:cubicBezTo>
                    <a:pt x="12346" y="44276"/>
                    <a:pt x="11145" y="44554"/>
                    <a:pt x="9975" y="44860"/>
                  </a:cubicBezTo>
                  <a:cubicBezTo>
                    <a:pt x="9990" y="44856"/>
                    <a:pt x="10007" y="44854"/>
                    <a:pt x="10025" y="44854"/>
                  </a:cubicBezTo>
                  <a:cubicBezTo>
                    <a:pt x="10607" y="44854"/>
                    <a:pt x="12929" y="46696"/>
                    <a:pt x="13440" y="46983"/>
                  </a:cubicBezTo>
                  <a:cubicBezTo>
                    <a:pt x="14687" y="47685"/>
                    <a:pt x="15960" y="48340"/>
                    <a:pt x="17253" y="48954"/>
                  </a:cubicBezTo>
                  <a:cubicBezTo>
                    <a:pt x="19693" y="50111"/>
                    <a:pt x="22210" y="51139"/>
                    <a:pt x="24766" y="52012"/>
                  </a:cubicBezTo>
                  <a:cubicBezTo>
                    <a:pt x="29809" y="53732"/>
                    <a:pt x="35483" y="55063"/>
                    <a:pt x="41022" y="55063"/>
                  </a:cubicBezTo>
                  <a:cubicBezTo>
                    <a:pt x="43477" y="55063"/>
                    <a:pt x="45905" y="54801"/>
                    <a:pt x="48240" y="54197"/>
                  </a:cubicBezTo>
                  <a:cubicBezTo>
                    <a:pt x="55411" y="52339"/>
                    <a:pt x="58476" y="46296"/>
                    <a:pt x="59429" y="39634"/>
                  </a:cubicBezTo>
                  <a:cubicBezTo>
                    <a:pt x="60016" y="35540"/>
                    <a:pt x="59806" y="31213"/>
                    <a:pt x="59261" y="27480"/>
                  </a:cubicBezTo>
                  <a:lnTo>
                    <a:pt x="59107" y="26422"/>
                  </a:lnTo>
                  <a:lnTo>
                    <a:pt x="60072" y="26883"/>
                  </a:lnTo>
                  <a:cubicBezTo>
                    <a:pt x="60272" y="26978"/>
                    <a:pt x="60522" y="27029"/>
                    <a:pt x="60791" y="27029"/>
                  </a:cubicBezTo>
                  <a:cubicBezTo>
                    <a:pt x="61480" y="27029"/>
                    <a:pt x="62129" y="26715"/>
                    <a:pt x="62336" y="26281"/>
                  </a:cubicBezTo>
                  <a:cubicBezTo>
                    <a:pt x="62384" y="26181"/>
                    <a:pt x="62404" y="26076"/>
                    <a:pt x="62406" y="25969"/>
                  </a:cubicBezTo>
                  <a:cubicBezTo>
                    <a:pt x="62406" y="25921"/>
                    <a:pt x="62403" y="25874"/>
                    <a:pt x="62396" y="25825"/>
                  </a:cubicBezTo>
                  <a:cubicBezTo>
                    <a:pt x="62348" y="25516"/>
                    <a:pt x="62152" y="25207"/>
                    <a:pt x="61958" y="24968"/>
                  </a:cubicBezTo>
                  <a:cubicBezTo>
                    <a:pt x="61716" y="24666"/>
                    <a:pt x="61332" y="24309"/>
                    <a:pt x="60900" y="24309"/>
                  </a:cubicBezTo>
                  <a:cubicBezTo>
                    <a:pt x="60525" y="24309"/>
                    <a:pt x="60137" y="24578"/>
                    <a:pt x="59858" y="25033"/>
                  </a:cubicBezTo>
                  <a:lnTo>
                    <a:pt x="59093" y="26286"/>
                  </a:lnTo>
                  <a:lnTo>
                    <a:pt x="58812" y="24848"/>
                  </a:lnTo>
                  <a:cubicBezTo>
                    <a:pt x="57810" y="19722"/>
                    <a:pt x="56122" y="14906"/>
                    <a:pt x="53937" y="10922"/>
                  </a:cubicBezTo>
                  <a:cubicBezTo>
                    <a:pt x="51632" y="6715"/>
                    <a:pt x="48885" y="3688"/>
                    <a:pt x="45993" y="2163"/>
                  </a:cubicBezTo>
                  <a:cubicBezTo>
                    <a:pt x="43123" y="648"/>
                    <a:pt x="40058" y="1"/>
                    <a:pt x="369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43"/>
            <p:cNvSpPr/>
            <p:nvPr/>
          </p:nvSpPr>
          <p:spPr>
            <a:xfrm>
              <a:off x="896050" y="1568600"/>
              <a:ext cx="1362075" cy="432500"/>
            </a:xfrm>
            <a:custGeom>
              <a:rect b="b" l="l" r="r" t="t"/>
              <a:pathLst>
                <a:path extrusionOk="0" h="17300" w="54483">
                  <a:moveTo>
                    <a:pt x="25172" y="4949"/>
                  </a:moveTo>
                  <a:cubicBezTo>
                    <a:pt x="25384" y="4949"/>
                    <a:pt x="25559" y="5123"/>
                    <a:pt x="25559" y="5337"/>
                  </a:cubicBezTo>
                  <a:lnTo>
                    <a:pt x="25560" y="5939"/>
                  </a:lnTo>
                  <a:cubicBezTo>
                    <a:pt x="25560" y="6153"/>
                    <a:pt x="25389" y="6326"/>
                    <a:pt x="25175" y="6328"/>
                  </a:cubicBezTo>
                  <a:cubicBezTo>
                    <a:pt x="24073" y="6336"/>
                    <a:pt x="22957" y="6368"/>
                    <a:pt x="21849" y="6424"/>
                  </a:cubicBezTo>
                  <a:cubicBezTo>
                    <a:pt x="21843" y="6425"/>
                    <a:pt x="21837" y="6425"/>
                    <a:pt x="21830" y="6425"/>
                  </a:cubicBezTo>
                  <a:cubicBezTo>
                    <a:pt x="21625" y="6425"/>
                    <a:pt x="21454" y="6265"/>
                    <a:pt x="21442" y="6058"/>
                  </a:cubicBezTo>
                  <a:lnTo>
                    <a:pt x="21410" y="5456"/>
                  </a:lnTo>
                  <a:cubicBezTo>
                    <a:pt x="21398" y="5241"/>
                    <a:pt x="21563" y="5056"/>
                    <a:pt x="21778" y="5046"/>
                  </a:cubicBezTo>
                  <a:cubicBezTo>
                    <a:pt x="22906" y="4990"/>
                    <a:pt x="24044" y="4957"/>
                    <a:pt x="25169" y="4949"/>
                  </a:cubicBezTo>
                  <a:cubicBezTo>
                    <a:pt x="25170" y="4949"/>
                    <a:pt x="25171" y="4949"/>
                    <a:pt x="25172" y="4949"/>
                  </a:cubicBezTo>
                  <a:close/>
                  <a:moveTo>
                    <a:pt x="30099" y="5067"/>
                  </a:moveTo>
                  <a:cubicBezTo>
                    <a:pt x="30106" y="5067"/>
                    <a:pt x="30114" y="5067"/>
                    <a:pt x="30121" y="5068"/>
                  </a:cubicBezTo>
                  <a:cubicBezTo>
                    <a:pt x="31257" y="5130"/>
                    <a:pt x="32394" y="5220"/>
                    <a:pt x="33505" y="5334"/>
                  </a:cubicBezTo>
                  <a:cubicBezTo>
                    <a:pt x="33720" y="5356"/>
                    <a:pt x="33875" y="5548"/>
                    <a:pt x="33851" y="5763"/>
                  </a:cubicBezTo>
                  <a:lnTo>
                    <a:pt x="33786" y="6362"/>
                  </a:lnTo>
                  <a:cubicBezTo>
                    <a:pt x="33766" y="6560"/>
                    <a:pt x="33598" y="6708"/>
                    <a:pt x="33403" y="6708"/>
                  </a:cubicBezTo>
                  <a:cubicBezTo>
                    <a:pt x="33389" y="6708"/>
                    <a:pt x="33376" y="6707"/>
                    <a:pt x="33362" y="6706"/>
                  </a:cubicBezTo>
                  <a:cubicBezTo>
                    <a:pt x="32272" y="6594"/>
                    <a:pt x="31161" y="6506"/>
                    <a:pt x="30046" y="6443"/>
                  </a:cubicBezTo>
                  <a:cubicBezTo>
                    <a:pt x="29833" y="6431"/>
                    <a:pt x="29670" y="6250"/>
                    <a:pt x="29680" y="6036"/>
                  </a:cubicBezTo>
                  <a:lnTo>
                    <a:pt x="29711" y="5436"/>
                  </a:lnTo>
                  <a:cubicBezTo>
                    <a:pt x="29722" y="5228"/>
                    <a:pt x="29893" y="5067"/>
                    <a:pt x="30099" y="5067"/>
                  </a:cubicBezTo>
                  <a:close/>
                  <a:moveTo>
                    <a:pt x="16884" y="5437"/>
                  </a:moveTo>
                  <a:cubicBezTo>
                    <a:pt x="17080" y="5437"/>
                    <a:pt x="17248" y="5586"/>
                    <a:pt x="17270" y="5785"/>
                  </a:cubicBezTo>
                  <a:lnTo>
                    <a:pt x="17333" y="6385"/>
                  </a:lnTo>
                  <a:cubicBezTo>
                    <a:pt x="17355" y="6597"/>
                    <a:pt x="17202" y="6787"/>
                    <a:pt x="16988" y="6811"/>
                  </a:cubicBezTo>
                  <a:cubicBezTo>
                    <a:pt x="15889" y="6933"/>
                    <a:pt x="14782" y="7077"/>
                    <a:pt x="13686" y="7244"/>
                  </a:cubicBezTo>
                  <a:cubicBezTo>
                    <a:pt x="13667" y="7246"/>
                    <a:pt x="13648" y="7248"/>
                    <a:pt x="13629" y="7248"/>
                  </a:cubicBezTo>
                  <a:cubicBezTo>
                    <a:pt x="13440" y="7248"/>
                    <a:pt x="13274" y="7112"/>
                    <a:pt x="13245" y="6920"/>
                  </a:cubicBezTo>
                  <a:lnTo>
                    <a:pt x="13152" y="6324"/>
                  </a:lnTo>
                  <a:cubicBezTo>
                    <a:pt x="13120" y="6112"/>
                    <a:pt x="13264" y="5912"/>
                    <a:pt x="13477" y="5880"/>
                  </a:cubicBezTo>
                  <a:cubicBezTo>
                    <a:pt x="14592" y="5710"/>
                    <a:pt x="15720" y="5563"/>
                    <a:pt x="16841" y="5439"/>
                  </a:cubicBezTo>
                  <a:cubicBezTo>
                    <a:pt x="16855" y="5437"/>
                    <a:pt x="16870" y="5437"/>
                    <a:pt x="16884" y="5437"/>
                  </a:cubicBezTo>
                  <a:close/>
                  <a:moveTo>
                    <a:pt x="38349" y="6008"/>
                  </a:moveTo>
                  <a:cubicBezTo>
                    <a:pt x="38371" y="6008"/>
                    <a:pt x="38394" y="6010"/>
                    <a:pt x="38417" y="6014"/>
                  </a:cubicBezTo>
                  <a:cubicBezTo>
                    <a:pt x="39541" y="6211"/>
                    <a:pt x="40659" y="6438"/>
                    <a:pt x="41751" y="6691"/>
                  </a:cubicBezTo>
                  <a:cubicBezTo>
                    <a:pt x="41960" y="6740"/>
                    <a:pt x="42089" y="6950"/>
                    <a:pt x="42040" y="7159"/>
                  </a:cubicBezTo>
                  <a:lnTo>
                    <a:pt x="41902" y="7746"/>
                  </a:lnTo>
                  <a:cubicBezTo>
                    <a:pt x="41859" y="7923"/>
                    <a:pt x="41701" y="8043"/>
                    <a:pt x="41525" y="8043"/>
                  </a:cubicBezTo>
                  <a:cubicBezTo>
                    <a:pt x="41496" y="8043"/>
                    <a:pt x="41466" y="8039"/>
                    <a:pt x="41436" y="8032"/>
                  </a:cubicBezTo>
                  <a:cubicBezTo>
                    <a:pt x="40372" y="7786"/>
                    <a:pt x="39280" y="7566"/>
                    <a:pt x="38183" y="7373"/>
                  </a:cubicBezTo>
                  <a:cubicBezTo>
                    <a:pt x="37972" y="7335"/>
                    <a:pt x="37830" y="7137"/>
                    <a:pt x="37865" y="6926"/>
                  </a:cubicBezTo>
                  <a:lnTo>
                    <a:pt x="37967" y="6333"/>
                  </a:lnTo>
                  <a:cubicBezTo>
                    <a:pt x="37999" y="6142"/>
                    <a:pt x="38163" y="6008"/>
                    <a:pt x="38349" y="6008"/>
                  </a:cubicBezTo>
                  <a:close/>
                  <a:moveTo>
                    <a:pt x="8685" y="6760"/>
                  </a:moveTo>
                  <a:cubicBezTo>
                    <a:pt x="8865" y="6760"/>
                    <a:pt x="9027" y="6886"/>
                    <a:pt x="9066" y="7071"/>
                  </a:cubicBezTo>
                  <a:lnTo>
                    <a:pt x="9190" y="7659"/>
                  </a:lnTo>
                  <a:cubicBezTo>
                    <a:pt x="9234" y="7869"/>
                    <a:pt x="9100" y="8075"/>
                    <a:pt x="8891" y="8119"/>
                  </a:cubicBezTo>
                  <a:cubicBezTo>
                    <a:pt x="7835" y="8344"/>
                    <a:pt x="6785" y="8594"/>
                    <a:pt x="5757" y="8862"/>
                  </a:cubicBezTo>
                  <a:lnTo>
                    <a:pt x="5653" y="8889"/>
                  </a:lnTo>
                  <a:cubicBezTo>
                    <a:pt x="5620" y="8897"/>
                    <a:pt x="5587" y="8902"/>
                    <a:pt x="5555" y="8902"/>
                  </a:cubicBezTo>
                  <a:cubicBezTo>
                    <a:pt x="5383" y="8902"/>
                    <a:pt x="5226" y="8786"/>
                    <a:pt x="5180" y="8612"/>
                  </a:cubicBezTo>
                  <a:lnTo>
                    <a:pt x="5133" y="8438"/>
                  </a:lnTo>
                  <a:lnTo>
                    <a:pt x="5024" y="8031"/>
                  </a:lnTo>
                  <a:cubicBezTo>
                    <a:pt x="4970" y="7824"/>
                    <a:pt x="5094" y="7608"/>
                    <a:pt x="5301" y="7554"/>
                  </a:cubicBezTo>
                  <a:cubicBezTo>
                    <a:pt x="6383" y="7272"/>
                    <a:pt x="7490" y="7008"/>
                    <a:pt x="8605" y="6769"/>
                  </a:cubicBezTo>
                  <a:cubicBezTo>
                    <a:pt x="8632" y="6763"/>
                    <a:pt x="8659" y="6760"/>
                    <a:pt x="8685" y="6760"/>
                  </a:cubicBezTo>
                  <a:close/>
                  <a:moveTo>
                    <a:pt x="46419" y="7986"/>
                  </a:moveTo>
                  <a:cubicBezTo>
                    <a:pt x="46458" y="7986"/>
                    <a:pt x="46498" y="7992"/>
                    <a:pt x="46538" y="8005"/>
                  </a:cubicBezTo>
                  <a:cubicBezTo>
                    <a:pt x="47628" y="8355"/>
                    <a:pt x="48703" y="8736"/>
                    <a:pt x="49750" y="9143"/>
                  </a:cubicBezTo>
                  <a:cubicBezTo>
                    <a:pt x="49950" y="9221"/>
                    <a:pt x="50048" y="9449"/>
                    <a:pt x="49969" y="9649"/>
                  </a:cubicBezTo>
                  <a:lnTo>
                    <a:pt x="49745" y="10208"/>
                  </a:lnTo>
                  <a:cubicBezTo>
                    <a:pt x="49685" y="10360"/>
                    <a:pt x="49540" y="10452"/>
                    <a:pt x="49386" y="10452"/>
                  </a:cubicBezTo>
                  <a:cubicBezTo>
                    <a:pt x="49338" y="10452"/>
                    <a:pt x="49290" y="10444"/>
                    <a:pt x="49243" y="10425"/>
                  </a:cubicBezTo>
                  <a:cubicBezTo>
                    <a:pt x="48229" y="10030"/>
                    <a:pt x="47180" y="9659"/>
                    <a:pt x="46122" y="9320"/>
                  </a:cubicBezTo>
                  <a:cubicBezTo>
                    <a:pt x="45918" y="9253"/>
                    <a:pt x="45807" y="9038"/>
                    <a:pt x="45869" y="8835"/>
                  </a:cubicBezTo>
                  <a:lnTo>
                    <a:pt x="46049" y="8260"/>
                  </a:lnTo>
                  <a:cubicBezTo>
                    <a:pt x="46101" y="8094"/>
                    <a:pt x="46254" y="7986"/>
                    <a:pt x="46419" y="7986"/>
                  </a:cubicBezTo>
                  <a:close/>
                  <a:moveTo>
                    <a:pt x="26833" y="1"/>
                  </a:moveTo>
                  <a:cubicBezTo>
                    <a:pt x="16989" y="1"/>
                    <a:pt x="7566" y="1882"/>
                    <a:pt x="351" y="4523"/>
                  </a:cubicBezTo>
                  <a:lnTo>
                    <a:pt x="345" y="4525"/>
                  </a:lnTo>
                  <a:cubicBezTo>
                    <a:pt x="77" y="4622"/>
                    <a:pt x="0" y="4968"/>
                    <a:pt x="206" y="5166"/>
                  </a:cubicBezTo>
                  <a:cubicBezTo>
                    <a:pt x="3837" y="8702"/>
                    <a:pt x="9276" y="12030"/>
                    <a:pt x="15323" y="14576"/>
                  </a:cubicBezTo>
                  <a:cubicBezTo>
                    <a:pt x="15776" y="14767"/>
                    <a:pt x="16262" y="14864"/>
                    <a:pt x="16751" y="14864"/>
                  </a:cubicBezTo>
                  <a:cubicBezTo>
                    <a:pt x="16879" y="14864"/>
                    <a:pt x="17008" y="14857"/>
                    <a:pt x="17136" y="14844"/>
                  </a:cubicBezTo>
                  <a:cubicBezTo>
                    <a:pt x="17244" y="14832"/>
                    <a:pt x="17355" y="14820"/>
                    <a:pt x="17463" y="14810"/>
                  </a:cubicBezTo>
                  <a:cubicBezTo>
                    <a:pt x="19027" y="14647"/>
                    <a:pt x="20599" y="14530"/>
                    <a:pt x="22172" y="14459"/>
                  </a:cubicBezTo>
                  <a:cubicBezTo>
                    <a:pt x="23375" y="14405"/>
                    <a:pt x="24569" y="14378"/>
                    <a:pt x="25753" y="14378"/>
                  </a:cubicBezTo>
                  <a:cubicBezTo>
                    <a:pt x="32869" y="14378"/>
                    <a:pt x="39611" y="15343"/>
                    <a:pt x="45720" y="17200"/>
                  </a:cubicBezTo>
                  <a:cubicBezTo>
                    <a:pt x="45722" y="17201"/>
                    <a:pt x="45725" y="17201"/>
                    <a:pt x="45729" y="17203"/>
                  </a:cubicBezTo>
                  <a:cubicBezTo>
                    <a:pt x="45946" y="17268"/>
                    <a:pt x="46171" y="17300"/>
                    <a:pt x="46394" y="17300"/>
                  </a:cubicBezTo>
                  <a:cubicBezTo>
                    <a:pt x="46769" y="17300"/>
                    <a:pt x="47141" y="17209"/>
                    <a:pt x="47475" y="17025"/>
                  </a:cubicBezTo>
                  <a:cubicBezTo>
                    <a:pt x="47849" y="16821"/>
                    <a:pt x="48210" y="16603"/>
                    <a:pt x="48556" y="16368"/>
                  </a:cubicBezTo>
                  <a:cubicBezTo>
                    <a:pt x="51526" y="14359"/>
                    <a:pt x="53419" y="10875"/>
                    <a:pt x="54404" y="6640"/>
                  </a:cubicBezTo>
                  <a:cubicBezTo>
                    <a:pt x="54482" y="6306"/>
                    <a:pt x="54321" y="5961"/>
                    <a:pt x="54012" y="5810"/>
                  </a:cubicBezTo>
                  <a:lnTo>
                    <a:pt x="54007" y="5809"/>
                  </a:lnTo>
                  <a:cubicBezTo>
                    <a:pt x="45548" y="1634"/>
                    <a:pt x="36008" y="1"/>
                    <a:pt x="26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43"/>
            <p:cNvSpPr/>
            <p:nvPr/>
          </p:nvSpPr>
          <p:spPr>
            <a:xfrm>
              <a:off x="1019150" y="1735825"/>
              <a:ext cx="108650" cy="57475"/>
            </a:xfrm>
            <a:custGeom>
              <a:rect b="b" l="l" r="r" t="t"/>
              <a:pathLst>
                <a:path extrusionOk="0" h="2299" w="4346">
                  <a:moveTo>
                    <a:pt x="4062" y="0"/>
                  </a:moveTo>
                  <a:cubicBezTo>
                    <a:pt x="2690" y="287"/>
                    <a:pt x="1325" y="612"/>
                    <a:pt x="0" y="965"/>
                  </a:cubicBezTo>
                  <a:lnTo>
                    <a:pt x="209" y="1749"/>
                  </a:lnTo>
                  <a:lnTo>
                    <a:pt x="356" y="2298"/>
                  </a:lnTo>
                  <a:cubicBezTo>
                    <a:pt x="514" y="2256"/>
                    <a:pt x="673" y="2213"/>
                    <a:pt x="833" y="2173"/>
                  </a:cubicBezTo>
                  <a:cubicBezTo>
                    <a:pt x="1983" y="1872"/>
                    <a:pt x="3162" y="1598"/>
                    <a:pt x="4345" y="1350"/>
                  </a:cubicBezTo>
                  <a:lnTo>
                    <a:pt x="40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43"/>
            <p:cNvSpPr/>
            <p:nvPr/>
          </p:nvSpPr>
          <p:spPr>
            <a:xfrm>
              <a:off x="1414550" y="1970575"/>
              <a:ext cx="567650" cy="82200"/>
            </a:xfrm>
            <a:custGeom>
              <a:rect b="b" l="l" r="r" t="t"/>
              <a:pathLst>
                <a:path extrusionOk="0" h="3288" w="22706">
                  <a:moveTo>
                    <a:pt x="5245" y="1"/>
                  </a:moveTo>
                  <a:cubicBezTo>
                    <a:pt x="3576" y="1"/>
                    <a:pt x="1918" y="55"/>
                    <a:pt x="282" y="159"/>
                  </a:cubicBezTo>
                  <a:cubicBezTo>
                    <a:pt x="42" y="174"/>
                    <a:pt x="0" y="512"/>
                    <a:pt x="229" y="585"/>
                  </a:cubicBezTo>
                  <a:cubicBezTo>
                    <a:pt x="5519" y="2274"/>
                    <a:pt x="10977" y="3288"/>
                    <a:pt x="15900" y="3288"/>
                  </a:cubicBezTo>
                  <a:cubicBezTo>
                    <a:pt x="18243" y="3288"/>
                    <a:pt x="20464" y="3058"/>
                    <a:pt x="22488" y="2562"/>
                  </a:cubicBezTo>
                  <a:cubicBezTo>
                    <a:pt x="22706" y="2510"/>
                    <a:pt x="22706" y="2199"/>
                    <a:pt x="22488" y="2142"/>
                  </a:cubicBezTo>
                  <a:cubicBezTo>
                    <a:pt x="16835" y="641"/>
                    <a:pt x="10968" y="1"/>
                    <a:pt x="5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43"/>
            <p:cNvSpPr/>
            <p:nvPr/>
          </p:nvSpPr>
          <p:spPr>
            <a:xfrm>
              <a:off x="790200" y="675200"/>
              <a:ext cx="1551350" cy="992875"/>
            </a:xfrm>
            <a:custGeom>
              <a:rect b="b" l="l" r="r" t="t"/>
              <a:pathLst>
                <a:path extrusionOk="0" h="39715" w="62054">
                  <a:moveTo>
                    <a:pt x="5171" y="24866"/>
                  </a:moveTo>
                  <a:cubicBezTo>
                    <a:pt x="6692" y="24866"/>
                    <a:pt x="6486" y="27241"/>
                    <a:pt x="5374" y="27651"/>
                  </a:cubicBezTo>
                  <a:cubicBezTo>
                    <a:pt x="5267" y="27690"/>
                    <a:pt x="5156" y="27708"/>
                    <a:pt x="5044" y="27708"/>
                  </a:cubicBezTo>
                  <a:cubicBezTo>
                    <a:pt x="3851" y="27708"/>
                    <a:pt x="2536" y="25635"/>
                    <a:pt x="4538" y="24979"/>
                  </a:cubicBezTo>
                  <a:cubicBezTo>
                    <a:pt x="4775" y="24901"/>
                    <a:pt x="4986" y="24866"/>
                    <a:pt x="5171" y="24866"/>
                  </a:cubicBezTo>
                  <a:close/>
                  <a:moveTo>
                    <a:pt x="36505" y="1"/>
                  </a:moveTo>
                  <a:cubicBezTo>
                    <a:pt x="29727" y="1"/>
                    <a:pt x="22790" y="3040"/>
                    <a:pt x="17326" y="6725"/>
                  </a:cubicBezTo>
                  <a:cubicBezTo>
                    <a:pt x="15150" y="8193"/>
                    <a:pt x="13101" y="9864"/>
                    <a:pt x="11212" y="11704"/>
                  </a:cubicBezTo>
                  <a:cubicBezTo>
                    <a:pt x="8748" y="14104"/>
                    <a:pt x="6514" y="16836"/>
                    <a:pt x="4672" y="19774"/>
                  </a:cubicBezTo>
                  <a:cubicBezTo>
                    <a:pt x="3040" y="22374"/>
                    <a:pt x="1390" y="25293"/>
                    <a:pt x="606" y="28282"/>
                  </a:cubicBezTo>
                  <a:cubicBezTo>
                    <a:pt x="410" y="29033"/>
                    <a:pt x="1" y="30732"/>
                    <a:pt x="1169" y="30922"/>
                  </a:cubicBezTo>
                  <a:cubicBezTo>
                    <a:pt x="1348" y="30951"/>
                    <a:pt x="1525" y="30964"/>
                    <a:pt x="1700" y="30964"/>
                  </a:cubicBezTo>
                  <a:cubicBezTo>
                    <a:pt x="3191" y="30964"/>
                    <a:pt x="4605" y="30017"/>
                    <a:pt x="6105" y="29718"/>
                  </a:cubicBezTo>
                  <a:cubicBezTo>
                    <a:pt x="6167" y="29705"/>
                    <a:pt x="6234" y="29694"/>
                    <a:pt x="6299" y="29694"/>
                  </a:cubicBezTo>
                  <a:cubicBezTo>
                    <a:pt x="6366" y="29694"/>
                    <a:pt x="6431" y="29706"/>
                    <a:pt x="6488" y="29738"/>
                  </a:cubicBezTo>
                  <a:cubicBezTo>
                    <a:pt x="6592" y="29800"/>
                    <a:pt x="6648" y="29915"/>
                    <a:pt x="6692" y="30027"/>
                  </a:cubicBezTo>
                  <a:cubicBezTo>
                    <a:pt x="7184" y="31239"/>
                    <a:pt x="7097" y="33134"/>
                    <a:pt x="7942" y="34162"/>
                  </a:cubicBezTo>
                  <a:cubicBezTo>
                    <a:pt x="8226" y="34508"/>
                    <a:pt x="8555" y="34630"/>
                    <a:pt x="8910" y="34630"/>
                  </a:cubicBezTo>
                  <a:cubicBezTo>
                    <a:pt x="9609" y="34630"/>
                    <a:pt x="10407" y="34155"/>
                    <a:pt x="11159" y="33979"/>
                  </a:cubicBezTo>
                  <a:lnTo>
                    <a:pt x="9791" y="26925"/>
                  </a:lnTo>
                  <a:lnTo>
                    <a:pt x="14621" y="25793"/>
                  </a:lnTo>
                  <a:lnTo>
                    <a:pt x="16505" y="33455"/>
                  </a:lnTo>
                  <a:cubicBezTo>
                    <a:pt x="16505" y="33455"/>
                    <a:pt x="23335" y="32636"/>
                    <a:pt x="27734" y="32636"/>
                  </a:cubicBezTo>
                  <a:cubicBezTo>
                    <a:pt x="27804" y="32636"/>
                    <a:pt x="27875" y="32637"/>
                    <a:pt x="27944" y="32637"/>
                  </a:cubicBezTo>
                  <a:lnTo>
                    <a:pt x="27549" y="25286"/>
                  </a:lnTo>
                  <a:lnTo>
                    <a:pt x="27549" y="25286"/>
                  </a:lnTo>
                  <a:lnTo>
                    <a:pt x="35629" y="25804"/>
                  </a:lnTo>
                  <a:lnTo>
                    <a:pt x="35325" y="29377"/>
                  </a:lnTo>
                  <a:cubicBezTo>
                    <a:pt x="35325" y="29377"/>
                    <a:pt x="40695" y="30076"/>
                    <a:pt x="45397" y="31211"/>
                  </a:cubicBezTo>
                  <a:lnTo>
                    <a:pt x="46887" y="24543"/>
                  </a:lnTo>
                  <a:lnTo>
                    <a:pt x="53406" y="25651"/>
                  </a:lnTo>
                  <a:lnTo>
                    <a:pt x="51896" y="32479"/>
                  </a:lnTo>
                  <a:lnTo>
                    <a:pt x="57079" y="34364"/>
                  </a:lnTo>
                  <a:lnTo>
                    <a:pt x="55587" y="37874"/>
                  </a:lnTo>
                  <a:cubicBezTo>
                    <a:pt x="55587" y="37874"/>
                    <a:pt x="56364" y="38366"/>
                    <a:pt x="59060" y="39684"/>
                  </a:cubicBezTo>
                  <a:cubicBezTo>
                    <a:pt x="59081" y="39694"/>
                    <a:pt x="59103" y="39705"/>
                    <a:pt x="59125" y="39715"/>
                  </a:cubicBezTo>
                  <a:cubicBezTo>
                    <a:pt x="59652" y="35912"/>
                    <a:pt x="59559" y="31680"/>
                    <a:pt x="58943" y="27449"/>
                  </a:cubicBezTo>
                  <a:lnTo>
                    <a:pt x="58943" y="27449"/>
                  </a:lnTo>
                  <a:cubicBezTo>
                    <a:pt x="59226" y="27584"/>
                    <a:pt x="59556" y="27647"/>
                    <a:pt x="59893" y="27647"/>
                  </a:cubicBezTo>
                  <a:cubicBezTo>
                    <a:pt x="60939" y="27647"/>
                    <a:pt x="62054" y="27033"/>
                    <a:pt x="62037" y="26019"/>
                  </a:cubicBezTo>
                  <a:cubicBezTo>
                    <a:pt x="62037" y="25971"/>
                    <a:pt x="62034" y="25924"/>
                    <a:pt x="62027" y="25875"/>
                  </a:cubicBezTo>
                  <a:cubicBezTo>
                    <a:pt x="61988" y="25529"/>
                    <a:pt x="61816" y="25139"/>
                    <a:pt x="61472" y="24713"/>
                  </a:cubicBezTo>
                  <a:cubicBezTo>
                    <a:pt x="60976" y="24100"/>
                    <a:pt x="60465" y="23856"/>
                    <a:pt x="59996" y="23856"/>
                  </a:cubicBezTo>
                  <a:cubicBezTo>
                    <a:pt x="59381" y="23856"/>
                    <a:pt x="58838" y="24277"/>
                    <a:pt x="58497" y="24837"/>
                  </a:cubicBezTo>
                  <a:cubicBezTo>
                    <a:pt x="56548" y="14891"/>
                    <a:pt x="51815" y="5444"/>
                    <a:pt x="45621" y="2176"/>
                  </a:cubicBezTo>
                  <a:cubicBezTo>
                    <a:pt x="42723" y="647"/>
                    <a:pt x="39631" y="1"/>
                    <a:pt x="36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43"/>
            <p:cNvSpPr/>
            <p:nvPr/>
          </p:nvSpPr>
          <p:spPr>
            <a:xfrm>
              <a:off x="2062725" y="669400"/>
              <a:ext cx="133750" cy="94875"/>
            </a:xfrm>
            <a:custGeom>
              <a:rect b="b" l="l" r="r" t="t"/>
              <a:pathLst>
                <a:path extrusionOk="0" h="3795" w="5350">
                  <a:moveTo>
                    <a:pt x="2439" y="1"/>
                  </a:moveTo>
                  <a:cubicBezTo>
                    <a:pt x="1029" y="1"/>
                    <a:pt x="0" y="2206"/>
                    <a:pt x="900" y="3235"/>
                  </a:cubicBezTo>
                  <a:cubicBezTo>
                    <a:pt x="1235" y="3619"/>
                    <a:pt x="1774" y="3795"/>
                    <a:pt x="2332" y="3795"/>
                  </a:cubicBezTo>
                  <a:cubicBezTo>
                    <a:pt x="3773" y="3795"/>
                    <a:pt x="5349" y="2627"/>
                    <a:pt x="3916" y="858"/>
                  </a:cubicBezTo>
                  <a:cubicBezTo>
                    <a:pt x="3419" y="245"/>
                    <a:pt x="2908" y="1"/>
                    <a:pt x="2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43"/>
            <p:cNvSpPr/>
            <p:nvPr/>
          </p:nvSpPr>
          <p:spPr>
            <a:xfrm>
              <a:off x="1168100" y="669525"/>
              <a:ext cx="95350" cy="59550"/>
            </a:xfrm>
            <a:custGeom>
              <a:rect b="b" l="l" r="r" t="t"/>
              <a:pathLst>
                <a:path extrusionOk="0" h="2382" w="3814">
                  <a:moveTo>
                    <a:pt x="2057" y="1"/>
                  </a:moveTo>
                  <a:cubicBezTo>
                    <a:pt x="2007" y="1"/>
                    <a:pt x="1956" y="2"/>
                    <a:pt x="1902" y="6"/>
                  </a:cubicBezTo>
                  <a:cubicBezTo>
                    <a:pt x="1" y="137"/>
                    <a:pt x="866" y="2382"/>
                    <a:pt x="1952" y="2382"/>
                  </a:cubicBezTo>
                  <a:cubicBezTo>
                    <a:pt x="1979" y="2382"/>
                    <a:pt x="2006" y="2380"/>
                    <a:pt x="2034" y="2377"/>
                  </a:cubicBezTo>
                  <a:cubicBezTo>
                    <a:pt x="3124" y="2262"/>
                    <a:pt x="3813" y="1"/>
                    <a:pt x="20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43"/>
            <p:cNvSpPr/>
            <p:nvPr/>
          </p:nvSpPr>
          <p:spPr>
            <a:xfrm>
              <a:off x="2201450" y="710975"/>
              <a:ext cx="61350" cy="38325"/>
            </a:xfrm>
            <a:custGeom>
              <a:rect b="b" l="l" r="r" t="t"/>
              <a:pathLst>
                <a:path extrusionOk="0" h="1533" w="2454">
                  <a:moveTo>
                    <a:pt x="1324" y="0"/>
                  </a:moveTo>
                  <a:cubicBezTo>
                    <a:pt x="1292" y="0"/>
                    <a:pt x="1259" y="1"/>
                    <a:pt x="1225" y="4"/>
                  </a:cubicBezTo>
                  <a:cubicBezTo>
                    <a:pt x="0" y="88"/>
                    <a:pt x="558" y="1533"/>
                    <a:pt x="1255" y="1533"/>
                  </a:cubicBezTo>
                  <a:cubicBezTo>
                    <a:pt x="1272" y="1533"/>
                    <a:pt x="1290" y="1532"/>
                    <a:pt x="1308" y="1530"/>
                  </a:cubicBezTo>
                  <a:cubicBezTo>
                    <a:pt x="2010" y="1456"/>
                    <a:pt x="2453" y="0"/>
                    <a:pt x="1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43"/>
            <p:cNvSpPr/>
            <p:nvPr/>
          </p:nvSpPr>
          <p:spPr>
            <a:xfrm>
              <a:off x="989800" y="826650"/>
              <a:ext cx="326100" cy="177125"/>
            </a:xfrm>
            <a:custGeom>
              <a:rect b="b" l="l" r="r" t="t"/>
              <a:pathLst>
                <a:path extrusionOk="0" h="7085" w="13044">
                  <a:moveTo>
                    <a:pt x="6905" y="0"/>
                  </a:moveTo>
                  <a:cubicBezTo>
                    <a:pt x="6042" y="0"/>
                    <a:pt x="5301" y="521"/>
                    <a:pt x="4977" y="1265"/>
                  </a:cubicBezTo>
                  <a:cubicBezTo>
                    <a:pt x="4819" y="1209"/>
                    <a:pt x="4648" y="1177"/>
                    <a:pt x="4468" y="1177"/>
                  </a:cubicBezTo>
                  <a:cubicBezTo>
                    <a:pt x="3620" y="1177"/>
                    <a:pt x="2933" y="1864"/>
                    <a:pt x="2933" y="2712"/>
                  </a:cubicBezTo>
                  <a:lnTo>
                    <a:pt x="2938" y="2790"/>
                  </a:lnTo>
                  <a:cubicBezTo>
                    <a:pt x="2709" y="2712"/>
                    <a:pt x="2465" y="2666"/>
                    <a:pt x="2210" y="2666"/>
                  </a:cubicBezTo>
                  <a:cubicBezTo>
                    <a:pt x="991" y="2666"/>
                    <a:pt x="0" y="3655"/>
                    <a:pt x="0" y="4874"/>
                  </a:cubicBezTo>
                  <a:cubicBezTo>
                    <a:pt x="0" y="5916"/>
                    <a:pt x="719" y="6789"/>
                    <a:pt x="1688" y="7023"/>
                  </a:cubicBezTo>
                  <a:cubicBezTo>
                    <a:pt x="1856" y="7064"/>
                    <a:pt x="2031" y="7084"/>
                    <a:pt x="2210" y="7084"/>
                  </a:cubicBezTo>
                  <a:lnTo>
                    <a:pt x="2260" y="7083"/>
                  </a:lnTo>
                  <a:lnTo>
                    <a:pt x="2287" y="7084"/>
                  </a:lnTo>
                  <a:lnTo>
                    <a:pt x="11608" y="7084"/>
                  </a:lnTo>
                  <a:lnTo>
                    <a:pt x="11659" y="7081"/>
                  </a:lnTo>
                  <a:lnTo>
                    <a:pt x="11741" y="7084"/>
                  </a:lnTo>
                  <a:cubicBezTo>
                    <a:pt x="12461" y="7084"/>
                    <a:pt x="13043" y="6503"/>
                    <a:pt x="13043" y="5784"/>
                  </a:cubicBezTo>
                  <a:cubicBezTo>
                    <a:pt x="13043" y="5064"/>
                    <a:pt x="12461" y="4479"/>
                    <a:pt x="11741" y="4479"/>
                  </a:cubicBezTo>
                  <a:lnTo>
                    <a:pt x="11734" y="4479"/>
                  </a:lnTo>
                  <a:cubicBezTo>
                    <a:pt x="11663" y="3182"/>
                    <a:pt x="10589" y="2151"/>
                    <a:pt x="9273" y="2151"/>
                  </a:cubicBezTo>
                  <a:cubicBezTo>
                    <a:pt x="9181" y="2151"/>
                    <a:pt x="9091" y="2156"/>
                    <a:pt x="9001" y="2166"/>
                  </a:cubicBezTo>
                  <a:lnTo>
                    <a:pt x="9005" y="2100"/>
                  </a:lnTo>
                  <a:cubicBezTo>
                    <a:pt x="9005" y="1730"/>
                    <a:pt x="8910" y="1381"/>
                    <a:pt x="8740" y="1079"/>
                  </a:cubicBezTo>
                  <a:cubicBezTo>
                    <a:pt x="8382" y="434"/>
                    <a:pt x="7694" y="0"/>
                    <a:pt x="6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43"/>
            <p:cNvSpPr/>
            <p:nvPr/>
          </p:nvSpPr>
          <p:spPr>
            <a:xfrm>
              <a:off x="1987825" y="817050"/>
              <a:ext cx="304325" cy="165350"/>
            </a:xfrm>
            <a:custGeom>
              <a:rect b="b" l="l" r="r" t="t"/>
              <a:pathLst>
                <a:path extrusionOk="0" h="6614" w="12173">
                  <a:moveTo>
                    <a:pt x="6445" y="1"/>
                  </a:moveTo>
                  <a:cubicBezTo>
                    <a:pt x="5638" y="1"/>
                    <a:pt x="4948" y="487"/>
                    <a:pt x="4646" y="1183"/>
                  </a:cubicBezTo>
                  <a:cubicBezTo>
                    <a:pt x="4496" y="1130"/>
                    <a:pt x="4337" y="1100"/>
                    <a:pt x="4169" y="1100"/>
                  </a:cubicBezTo>
                  <a:cubicBezTo>
                    <a:pt x="3815" y="1100"/>
                    <a:pt x="3491" y="1229"/>
                    <a:pt x="3240" y="1442"/>
                  </a:cubicBezTo>
                  <a:cubicBezTo>
                    <a:pt x="2933" y="1705"/>
                    <a:pt x="2738" y="2095"/>
                    <a:pt x="2738" y="2533"/>
                  </a:cubicBezTo>
                  <a:lnTo>
                    <a:pt x="2741" y="2606"/>
                  </a:lnTo>
                  <a:cubicBezTo>
                    <a:pt x="2529" y="2531"/>
                    <a:pt x="2300" y="2489"/>
                    <a:pt x="2063" y="2489"/>
                  </a:cubicBezTo>
                  <a:cubicBezTo>
                    <a:pt x="925" y="2489"/>
                    <a:pt x="0" y="3411"/>
                    <a:pt x="0" y="4551"/>
                  </a:cubicBezTo>
                  <a:cubicBezTo>
                    <a:pt x="0" y="5691"/>
                    <a:pt x="923" y="6614"/>
                    <a:pt x="2063" y="6614"/>
                  </a:cubicBezTo>
                  <a:lnTo>
                    <a:pt x="2107" y="6612"/>
                  </a:lnTo>
                  <a:lnTo>
                    <a:pt x="2134" y="6614"/>
                  </a:lnTo>
                  <a:lnTo>
                    <a:pt x="10835" y="6614"/>
                  </a:lnTo>
                  <a:lnTo>
                    <a:pt x="10881" y="6610"/>
                  </a:lnTo>
                  <a:lnTo>
                    <a:pt x="10957" y="6614"/>
                  </a:lnTo>
                  <a:cubicBezTo>
                    <a:pt x="11629" y="6614"/>
                    <a:pt x="12173" y="6069"/>
                    <a:pt x="12173" y="5398"/>
                  </a:cubicBezTo>
                  <a:cubicBezTo>
                    <a:pt x="12173" y="4726"/>
                    <a:pt x="11629" y="4181"/>
                    <a:pt x="10959" y="4181"/>
                  </a:cubicBezTo>
                  <a:lnTo>
                    <a:pt x="10952" y="4183"/>
                  </a:lnTo>
                  <a:cubicBezTo>
                    <a:pt x="10884" y="2971"/>
                    <a:pt x="9883" y="2009"/>
                    <a:pt x="8655" y="2009"/>
                  </a:cubicBezTo>
                  <a:cubicBezTo>
                    <a:pt x="8570" y="2009"/>
                    <a:pt x="8484" y="2014"/>
                    <a:pt x="8403" y="2022"/>
                  </a:cubicBezTo>
                  <a:lnTo>
                    <a:pt x="8404" y="1960"/>
                  </a:lnTo>
                  <a:cubicBezTo>
                    <a:pt x="8404" y="879"/>
                    <a:pt x="7527" y="1"/>
                    <a:pt x="6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43"/>
            <p:cNvSpPr/>
            <p:nvPr/>
          </p:nvSpPr>
          <p:spPr>
            <a:xfrm>
              <a:off x="1840050" y="683825"/>
              <a:ext cx="205250" cy="107525"/>
            </a:xfrm>
            <a:custGeom>
              <a:rect b="b" l="l" r="r" t="t"/>
              <a:pathLst>
                <a:path extrusionOk="0" h="4301" w="8210">
                  <a:moveTo>
                    <a:pt x="4001" y="1"/>
                  </a:moveTo>
                  <a:cubicBezTo>
                    <a:pt x="2918" y="1"/>
                    <a:pt x="2351" y="642"/>
                    <a:pt x="2083" y="1110"/>
                  </a:cubicBezTo>
                  <a:cubicBezTo>
                    <a:pt x="1929" y="1378"/>
                    <a:pt x="1873" y="1590"/>
                    <a:pt x="1873" y="1590"/>
                  </a:cubicBezTo>
                  <a:cubicBezTo>
                    <a:pt x="1873" y="1590"/>
                    <a:pt x="1807" y="1583"/>
                    <a:pt x="1701" y="1583"/>
                  </a:cubicBezTo>
                  <a:cubicBezTo>
                    <a:pt x="1238" y="1583"/>
                    <a:pt x="0" y="1731"/>
                    <a:pt x="119" y="3328"/>
                  </a:cubicBezTo>
                  <a:cubicBezTo>
                    <a:pt x="119" y="3328"/>
                    <a:pt x="607" y="3783"/>
                    <a:pt x="1238" y="3783"/>
                  </a:cubicBezTo>
                  <a:cubicBezTo>
                    <a:pt x="1379" y="3783"/>
                    <a:pt x="1527" y="3759"/>
                    <a:pt x="1678" y="3705"/>
                  </a:cubicBezTo>
                  <a:cubicBezTo>
                    <a:pt x="1678" y="3705"/>
                    <a:pt x="2597" y="4300"/>
                    <a:pt x="3469" y="4300"/>
                  </a:cubicBezTo>
                  <a:cubicBezTo>
                    <a:pt x="3879" y="4300"/>
                    <a:pt x="4280" y="4168"/>
                    <a:pt x="4570" y="3781"/>
                  </a:cubicBezTo>
                  <a:cubicBezTo>
                    <a:pt x="4570" y="3781"/>
                    <a:pt x="5504" y="4100"/>
                    <a:pt x="6401" y="4100"/>
                  </a:cubicBezTo>
                  <a:cubicBezTo>
                    <a:pt x="6515" y="4100"/>
                    <a:pt x="6627" y="4095"/>
                    <a:pt x="6737" y="4083"/>
                  </a:cubicBezTo>
                  <a:cubicBezTo>
                    <a:pt x="7344" y="4020"/>
                    <a:pt x="7877" y="3766"/>
                    <a:pt x="8008" y="3101"/>
                  </a:cubicBezTo>
                  <a:cubicBezTo>
                    <a:pt x="8209" y="2077"/>
                    <a:pt x="7573" y="1866"/>
                    <a:pt x="7019" y="1866"/>
                  </a:cubicBezTo>
                  <a:cubicBezTo>
                    <a:pt x="6634" y="1866"/>
                    <a:pt x="6289" y="1968"/>
                    <a:pt x="6289" y="1968"/>
                  </a:cubicBezTo>
                  <a:cubicBezTo>
                    <a:pt x="6289" y="1968"/>
                    <a:pt x="5915" y="75"/>
                    <a:pt x="4115" y="2"/>
                  </a:cubicBezTo>
                  <a:cubicBezTo>
                    <a:pt x="4078" y="1"/>
                    <a:pt x="4039" y="1"/>
                    <a:pt x="4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Google Shape;356;p43"/>
          <p:cNvSpPr/>
          <p:nvPr/>
        </p:nvSpPr>
        <p:spPr>
          <a:xfrm>
            <a:off x="2509079" y="1254926"/>
            <a:ext cx="1171091" cy="1077427"/>
          </a:xfrm>
          <a:custGeom>
            <a:rect b="b" l="l" r="r" t="t"/>
            <a:pathLst>
              <a:path extrusionOk="0" h="85088" w="92485">
                <a:moveTo>
                  <a:pt x="2289" y="37536"/>
                </a:moveTo>
                <a:cubicBezTo>
                  <a:pt x="2122" y="37536"/>
                  <a:pt x="1958" y="37568"/>
                  <a:pt x="1799" y="37622"/>
                </a:cubicBezTo>
                <a:cubicBezTo>
                  <a:pt x="1945" y="37568"/>
                  <a:pt x="2108" y="37536"/>
                  <a:pt x="2289" y="37536"/>
                </a:cubicBezTo>
                <a:close/>
                <a:moveTo>
                  <a:pt x="58374" y="0"/>
                </a:moveTo>
                <a:cubicBezTo>
                  <a:pt x="58220" y="0"/>
                  <a:pt x="58066" y="1"/>
                  <a:pt x="57912" y="2"/>
                </a:cubicBezTo>
                <a:cubicBezTo>
                  <a:pt x="57912" y="2"/>
                  <a:pt x="50678" y="195"/>
                  <a:pt x="46543" y="896"/>
                </a:cubicBezTo>
                <a:cubicBezTo>
                  <a:pt x="26394" y="3838"/>
                  <a:pt x="5493" y="13810"/>
                  <a:pt x="1436" y="27435"/>
                </a:cubicBezTo>
                <a:cubicBezTo>
                  <a:pt x="275" y="31335"/>
                  <a:pt x="0" y="35298"/>
                  <a:pt x="455" y="39222"/>
                </a:cubicBezTo>
                <a:cubicBezTo>
                  <a:pt x="455" y="39222"/>
                  <a:pt x="1040" y="42906"/>
                  <a:pt x="1427" y="44228"/>
                </a:cubicBezTo>
                <a:lnTo>
                  <a:pt x="1411" y="44087"/>
                </a:lnTo>
                <a:lnTo>
                  <a:pt x="1411" y="44087"/>
                </a:lnTo>
                <a:cubicBezTo>
                  <a:pt x="3480" y="51715"/>
                  <a:pt x="8140" y="59179"/>
                  <a:pt x="14193" y="65469"/>
                </a:cubicBezTo>
                <a:lnTo>
                  <a:pt x="15582" y="66867"/>
                </a:lnTo>
                <a:cubicBezTo>
                  <a:pt x="26608" y="77672"/>
                  <a:pt x="41731" y="85087"/>
                  <a:pt x="54560" y="85087"/>
                </a:cubicBezTo>
                <a:cubicBezTo>
                  <a:pt x="56137" y="85087"/>
                  <a:pt x="57680" y="84975"/>
                  <a:pt x="59176" y="84743"/>
                </a:cubicBezTo>
                <a:cubicBezTo>
                  <a:pt x="66672" y="83581"/>
                  <a:pt x="73686" y="77286"/>
                  <a:pt x="79183" y="68634"/>
                </a:cubicBezTo>
                <a:lnTo>
                  <a:pt x="80028" y="67264"/>
                </a:lnTo>
                <a:cubicBezTo>
                  <a:pt x="80658" y="66212"/>
                  <a:pt x="81265" y="65127"/>
                  <a:pt x="81851" y="64017"/>
                </a:cubicBezTo>
                <a:cubicBezTo>
                  <a:pt x="83711" y="62614"/>
                  <a:pt x="86969" y="51868"/>
                  <a:pt x="87019" y="51702"/>
                </a:cubicBezTo>
                <a:lnTo>
                  <a:pt x="87019" y="51701"/>
                </a:lnTo>
                <a:cubicBezTo>
                  <a:pt x="92485" y="34791"/>
                  <a:pt x="92411" y="15925"/>
                  <a:pt x="82406" y="6810"/>
                </a:cubicBezTo>
                <a:cubicBezTo>
                  <a:pt x="77247" y="2108"/>
                  <a:pt x="68394" y="0"/>
                  <a:pt x="583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3"/>
          <p:cNvSpPr txBox="1"/>
          <p:nvPr>
            <p:ph type="title"/>
          </p:nvPr>
        </p:nvSpPr>
        <p:spPr>
          <a:xfrm>
            <a:off x="560825" y="2419154"/>
            <a:ext cx="5067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Nutrition</a:t>
            </a:r>
            <a:endParaRPr/>
          </a:p>
        </p:txBody>
      </p:sp>
      <p:sp>
        <p:nvSpPr>
          <p:cNvPr id="358" name="Google Shape;358;p43"/>
          <p:cNvSpPr txBox="1"/>
          <p:nvPr>
            <p:ph idx="2" type="title"/>
          </p:nvPr>
        </p:nvSpPr>
        <p:spPr>
          <a:xfrm>
            <a:off x="2388125" y="1372775"/>
            <a:ext cx="1413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59" name="Google Shape;359;p43"/>
          <p:cNvSpPr txBox="1"/>
          <p:nvPr>
            <p:ph idx="1" type="subTitle"/>
          </p:nvPr>
        </p:nvSpPr>
        <p:spPr>
          <a:xfrm>
            <a:off x="560825" y="3171879"/>
            <a:ext cx="50676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information from this part of the </a:t>
            </a:r>
            <a:r>
              <a:rPr lang="en" sz="1400"/>
              <a:t>presentation</a:t>
            </a:r>
            <a:r>
              <a:rPr lang="en" sz="1400"/>
              <a:t> is adapted from Dr. Jonathan </a:t>
            </a:r>
            <a:r>
              <a:rPr lang="en" sz="1400"/>
              <a:t>Terdiman’s</a:t>
            </a:r>
            <a:r>
              <a:rPr lang="en" sz="1400"/>
              <a:t> (UCSF Prof. of Medicine) presentation </a:t>
            </a:r>
            <a:endParaRPr sz="1400"/>
          </a:p>
        </p:txBody>
      </p:sp>
      <p:pic>
        <p:nvPicPr>
          <p:cNvPr id="360" name="Google Shape;36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64526" y="1038225"/>
            <a:ext cx="2000999" cy="3844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44"/>
          <p:cNvGrpSpPr/>
          <p:nvPr/>
        </p:nvGrpSpPr>
        <p:grpSpPr>
          <a:xfrm>
            <a:off x="489794" y="1183035"/>
            <a:ext cx="3694714" cy="3298784"/>
            <a:chOff x="489794" y="1183035"/>
            <a:chExt cx="3694714" cy="3298784"/>
          </a:xfrm>
        </p:grpSpPr>
        <p:sp>
          <p:nvSpPr>
            <p:cNvPr id="366" name="Google Shape;366;p44"/>
            <p:cNvSpPr/>
            <p:nvPr/>
          </p:nvSpPr>
          <p:spPr>
            <a:xfrm>
              <a:off x="720000" y="1336905"/>
              <a:ext cx="3278362" cy="3015944"/>
            </a:xfrm>
            <a:custGeom>
              <a:rect b="b" l="l" r="r" t="t"/>
              <a:pathLst>
                <a:path extrusionOk="0" h="85088" w="92485">
                  <a:moveTo>
                    <a:pt x="2289" y="37536"/>
                  </a:moveTo>
                  <a:cubicBezTo>
                    <a:pt x="2122" y="37536"/>
                    <a:pt x="1958" y="37568"/>
                    <a:pt x="1799" y="37622"/>
                  </a:cubicBezTo>
                  <a:cubicBezTo>
                    <a:pt x="1945" y="37568"/>
                    <a:pt x="2108" y="37536"/>
                    <a:pt x="2289" y="37536"/>
                  </a:cubicBezTo>
                  <a:close/>
                  <a:moveTo>
                    <a:pt x="58374" y="0"/>
                  </a:moveTo>
                  <a:cubicBezTo>
                    <a:pt x="58220" y="0"/>
                    <a:pt x="58066" y="1"/>
                    <a:pt x="57912" y="2"/>
                  </a:cubicBezTo>
                  <a:cubicBezTo>
                    <a:pt x="57912" y="2"/>
                    <a:pt x="50678" y="195"/>
                    <a:pt x="46543" y="896"/>
                  </a:cubicBezTo>
                  <a:cubicBezTo>
                    <a:pt x="26394" y="3838"/>
                    <a:pt x="5493" y="13810"/>
                    <a:pt x="1436" y="27435"/>
                  </a:cubicBezTo>
                  <a:cubicBezTo>
                    <a:pt x="275" y="31335"/>
                    <a:pt x="0" y="35298"/>
                    <a:pt x="455" y="39222"/>
                  </a:cubicBezTo>
                  <a:cubicBezTo>
                    <a:pt x="455" y="39222"/>
                    <a:pt x="1040" y="42906"/>
                    <a:pt x="1427" y="44228"/>
                  </a:cubicBezTo>
                  <a:lnTo>
                    <a:pt x="1411" y="44087"/>
                  </a:lnTo>
                  <a:lnTo>
                    <a:pt x="1411" y="44087"/>
                  </a:lnTo>
                  <a:cubicBezTo>
                    <a:pt x="3480" y="51715"/>
                    <a:pt x="8140" y="59179"/>
                    <a:pt x="14193" y="65469"/>
                  </a:cubicBezTo>
                  <a:lnTo>
                    <a:pt x="15582" y="66867"/>
                  </a:lnTo>
                  <a:cubicBezTo>
                    <a:pt x="26608" y="77672"/>
                    <a:pt x="41731" y="85087"/>
                    <a:pt x="54560" y="85087"/>
                  </a:cubicBezTo>
                  <a:cubicBezTo>
                    <a:pt x="56137" y="85087"/>
                    <a:pt x="57680" y="84975"/>
                    <a:pt x="59176" y="84743"/>
                  </a:cubicBezTo>
                  <a:cubicBezTo>
                    <a:pt x="66672" y="83581"/>
                    <a:pt x="73686" y="77286"/>
                    <a:pt x="79183" y="68634"/>
                  </a:cubicBezTo>
                  <a:lnTo>
                    <a:pt x="80028" y="67264"/>
                  </a:lnTo>
                  <a:cubicBezTo>
                    <a:pt x="80658" y="66212"/>
                    <a:pt x="81265" y="65127"/>
                    <a:pt x="81851" y="64017"/>
                  </a:cubicBezTo>
                  <a:cubicBezTo>
                    <a:pt x="83711" y="62614"/>
                    <a:pt x="86969" y="51868"/>
                    <a:pt x="87019" y="51702"/>
                  </a:cubicBezTo>
                  <a:lnTo>
                    <a:pt x="87019" y="51701"/>
                  </a:lnTo>
                  <a:cubicBezTo>
                    <a:pt x="92485" y="34791"/>
                    <a:pt x="92411" y="15925"/>
                    <a:pt x="82406" y="6810"/>
                  </a:cubicBezTo>
                  <a:cubicBezTo>
                    <a:pt x="77247" y="2108"/>
                    <a:pt x="68394" y="0"/>
                    <a:pt x="58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1607270" y="4423708"/>
              <a:ext cx="122308" cy="45386"/>
            </a:xfrm>
            <a:custGeom>
              <a:rect b="b" l="l" r="r" t="t"/>
              <a:pathLst>
                <a:path extrusionOk="0" h="852" w="2296">
                  <a:moveTo>
                    <a:pt x="852" y="1"/>
                  </a:moveTo>
                  <a:cubicBezTo>
                    <a:pt x="517" y="1"/>
                    <a:pt x="225" y="115"/>
                    <a:pt x="62" y="259"/>
                  </a:cubicBezTo>
                  <a:cubicBezTo>
                    <a:pt x="148" y="451"/>
                    <a:pt x="201" y="556"/>
                    <a:pt x="204" y="563"/>
                  </a:cubicBezTo>
                  <a:lnTo>
                    <a:pt x="1" y="666"/>
                  </a:lnTo>
                  <a:cubicBezTo>
                    <a:pt x="24" y="686"/>
                    <a:pt x="53" y="707"/>
                    <a:pt x="89" y="725"/>
                  </a:cubicBezTo>
                  <a:cubicBezTo>
                    <a:pt x="256" y="812"/>
                    <a:pt x="523" y="851"/>
                    <a:pt x="801" y="851"/>
                  </a:cubicBezTo>
                  <a:cubicBezTo>
                    <a:pt x="1516" y="851"/>
                    <a:pt x="2296" y="590"/>
                    <a:pt x="1585" y="193"/>
                  </a:cubicBezTo>
                  <a:cubicBezTo>
                    <a:pt x="1338" y="55"/>
                    <a:pt x="1085" y="1"/>
                    <a:pt x="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1802407" y="4218855"/>
              <a:ext cx="121935" cy="39100"/>
            </a:xfrm>
            <a:custGeom>
              <a:rect b="b" l="l" r="r" t="t"/>
              <a:pathLst>
                <a:path extrusionOk="0" h="734" w="2289">
                  <a:moveTo>
                    <a:pt x="1044" y="0"/>
                  </a:moveTo>
                  <a:cubicBezTo>
                    <a:pt x="441" y="0"/>
                    <a:pt x="0" y="427"/>
                    <a:pt x="386" y="625"/>
                  </a:cubicBezTo>
                  <a:cubicBezTo>
                    <a:pt x="529" y="700"/>
                    <a:pt x="759" y="734"/>
                    <a:pt x="999" y="734"/>
                  </a:cubicBezTo>
                  <a:cubicBezTo>
                    <a:pt x="1615" y="734"/>
                    <a:pt x="2288" y="508"/>
                    <a:pt x="1675" y="166"/>
                  </a:cubicBezTo>
                  <a:cubicBezTo>
                    <a:pt x="1463" y="48"/>
                    <a:pt x="1245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3577778" y="4270661"/>
              <a:ext cx="175631" cy="56306"/>
            </a:xfrm>
            <a:custGeom>
              <a:rect b="b" l="l" r="r" t="t"/>
              <a:pathLst>
                <a:path extrusionOk="0" h="1057" w="3297">
                  <a:moveTo>
                    <a:pt x="1503" y="1"/>
                  </a:moveTo>
                  <a:cubicBezTo>
                    <a:pt x="635" y="1"/>
                    <a:pt x="1" y="614"/>
                    <a:pt x="554" y="901"/>
                  </a:cubicBezTo>
                  <a:cubicBezTo>
                    <a:pt x="761" y="1007"/>
                    <a:pt x="1093" y="1056"/>
                    <a:pt x="1437" y="1056"/>
                  </a:cubicBezTo>
                  <a:cubicBezTo>
                    <a:pt x="2326" y="1056"/>
                    <a:pt x="3297" y="732"/>
                    <a:pt x="2413" y="239"/>
                  </a:cubicBezTo>
                  <a:cubicBezTo>
                    <a:pt x="2107" y="69"/>
                    <a:pt x="1792" y="1"/>
                    <a:pt x="1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2403840" y="4410970"/>
              <a:ext cx="221230" cy="70849"/>
            </a:xfrm>
            <a:custGeom>
              <a:rect b="b" l="l" r="r" t="t"/>
              <a:pathLst>
                <a:path extrusionOk="0" h="1330" w="4153">
                  <a:moveTo>
                    <a:pt x="1894" y="0"/>
                  </a:moveTo>
                  <a:cubicBezTo>
                    <a:pt x="799" y="0"/>
                    <a:pt x="1" y="773"/>
                    <a:pt x="699" y="1133"/>
                  </a:cubicBezTo>
                  <a:cubicBezTo>
                    <a:pt x="960" y="1268"/>
                    <a:pt x="1379" y="1329"/>
                    <a:pt x="1813" y="1329"/>
                  </a:cubicBezTo>
                  <a:cubicBezTo>
                    <a:pt x="2931" y="1329"/>
                    <a:pt x="4153" y="921"/>
                    <a:pt x="3040" y="300"/>
                  </a:cubicBezTo>
                  <a:cubicBezTo>
                    <a:pt x="2655" y="86"/>
                    <a:pt x="2258" y="0"/>
                    <a:pt x="18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3360208" y="1183035"/>
              <a:ext cx="824300" cy="447841"/>
            </a:xfrm>
            <a:custGeom>
              <a:rect b="b" l="l" r="r" t="t"/>
              <a:pathLst>
                <a:path extrusionOk="0" h="8407" w="15474">
                  <a:moveTo>
                    <a:pt x="8191" y="1"/>
                  </a:moveTo>
                  <a:cubicBezTo>
                    <a:pt x="7351" y="1"/>
                    <a:pt x="6608" y="416"/>
                    <a:pt x="6157" y="1054"/>
                  </a:cubicBezTo>
                  <a:cubicBezTo>
                    <a:pt x="6059" y="1195"/>
                    <a:pt x="5974" y="1344"/>
                    <a:pt x="5904" y="1504"/>
                  </a:cubicBezTo>
                  <a:cubicBezTo>
                    <a:pt x="5716" y="1436"/>
                    <a:pt x="5513" y="1398"/>
                    <a:pt x="5301" y="1398"/>
                  </a:cubicBezTo>
                  <a:cubicBezTo>
                    <a:pt x="4295" y="1398"/>
                    <a:pt x="3481" y="2214"/>
                    <a:pt x="3481" y="3218"/>
                  </a:cubicBezTo>
                  <a:cubicBezTo>
                    <a:pt x="3481" y="3251"/>
                    <a:pt x="3482" y="3281"/>
                    <a:pt x="3484" y="3312"/>
                  </a:cubicBezTo>
                  <a:cubicBezTo>
                    <a:pt x="3214" y="3217"/>
                    <a:pt x="2924" y="3164"/>
                    <a:pt x="2622" y="3164"/>
                  </a:cubicBezTo>
                  <a:cubicBezTo>
                    <a:pt x="1225" y="3164"/>
                    <a:pt x="83" y="4256"/>
                    <a:pt x="5" y="5634"/>
                  </a:cubicBezTo>
                  <a:cubicBezTo>
                    <a:pt x="2" y="5684"/>
                    <a:pt x="0" y="5734"/>
                    <a:pt x="0" y="5784"/>
                  </a:cubicBezTo>
                  <a:cubicBezTo>
                    <a:pt x="0" y="7233"/>
                    <a:pt x="1176" y="8407"/>
                    <a:pt x="2622" y="8407"/>
                  </a:cubicBezTo>
                  <a:lnTo>
                    <a:pt x="2680" y="8403"/>
                  </a:lnTo>
                  <a:lnTo>
                    <a:pt x="2714" y="8407"/>
                  </a:lnTo>
                  <a:lnTo>
                    <a:pt x="13773" y="8407"/>
                  </a:lnTo>
                  <a:lnTo>
                    <a:pt x="13830" y="8402"/>
                  </a:lnTo>
                  <a:cubicBezTo>
                    <a:pt x="13862" y="8403"/>
                    <a:pt x="13895" y="8407"/>
                    <a:pt x="13929" y="8407"/>
                  </a:cubicBezTo>
                  <a:cubicBezTo>
                    <a:pt x="14782" y="8407"/>
                    <a:pt x="15474" y="7715"/>
                    <a:pt x="15474" y="6861"/>
                  </a:cubicBezTo>
                  <a:cubicBezTo>
                    <a:pt x="15474" y="6008"/>
                    <a:pt x="14782" y="5316"/>
                    <a:pt x="13929" y="5316"/>
                  </a:cubicBezTo>
                  <a:lnTo>
                    <a:pt x="13920" y="5316"/>
                  </a:lnTo>
                  <a:cubicBezTo>
                    <a:pt x="13835" y="3776"/>
                    <a:pt x="12562" y="2553"/>
                    <a:pt x="10999" y="2553"/>
                  </a:cubicBezTo>
                  <a:cubicBezTo>
                    <a:pt x="10893" y="2553"/>
                    <a:pt x="10784" y="2560"/>
                    <a:pt x="10679" y="2570"/>
                  </a:cubicBezTo>
                  <a:lnTo>
                    <a:pt x="10682" y="2492"/>
                  </a:lnTo>
                  <a:cubicBezTo>
                    <a:pt x="10682" y="1902"/>
                    <a:pt x="10477" y="1359"/>
                    <a:pt x="10134" y="932"/>
                  </a:cubicBezTo>
                  <a:cubicBezTo>
                    <a:pt x="9676" y="364"/>
                    <a:pt x="8976" y="1"/>
                    <a:pt x="8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3044117" y="1502199"/>
              <a:ext cx="448480" cy="237851"/>
            </a:xfrm>
            <a:custGeom>
              <a:rect b="b" l="l" r="r" t="t"/>
              <a:pathLst>
                <a:path extrusionOk="0" h="4465" w="8419">
                  <a:moveTo>
                    <a:pt x="4370" y="1"/>
                  </a:moveTo>
                  <a:cubicBezTo>
                    <a:pt x="4331" y="1"/>
                    <a:pt x="4292" y="2"/>
                    <a:pt x="4253" y="4"/>
                  </a:cubicBezTo>
                  <a:cubicBezTo>
                    <a:pt x="2384" y="79"/>
                    <a:pt x="1995" y="2043"/>
                    <a:pt x="1995" y="2043"/>
                  </a:cubicBezTo>
                  <a:cubicBezTo>
                    <a:pt x="1995" y="2043"/>
                    <a:pt x="1637" y="1939"/>
                    <a:pt x="1239" y="1939"/>
                  </a:cubicBezTo>
                  <a:cubicBezTo>
                    <a:pt x="662" y="1939"/>
                    <a:pt x="1" y="2156"/>
                    <a:pt x="211" y="3220"/>
                  </a:cubicBezTo>
                  <a:cubicBezTo>
                    <a:pt x="370" y="4034"/>
                    <a:pt x="1111" y="4258"/>
                    <a:pt x="1878" y="4258"/>
                  </a:cubicBezTo>
                  <a:cubicBezTo>
                    <a:pt x="2811" y="4258"/>
                    <a:pt x="3779" y="3927"/>
                    <a:pt x="3779" y="3927"/>
                  </a:cubicBezTo>
                  <a:cubicBezTo>
                    <a:pt x="4081" y="4327"/>
                    <a:pt x="4497" y="4465"/>
                    <a:pt x="4923" y="4465"/>
                  </a:cubicBezTo>
                  <a:cubicBezTo>
                    <a:pt x="5828" y="4465"/>
                    <a:pt x="6781" y="3846"/>
                    <a:pt x="6781" y="3846"/>
                  </a:cubicBezTo>
                  <a:cubicBezTo>
                    <a:pt x="6938" y="3903"/>
                    <a:pt x="7092" y="3927"/>
                    <a:pt x="7239" y="3927"/>
                  </a:cubicBezTo>
                  <a:cubicBezTo>
                    <a:pt x="7894" y="3927"/>
                    <a:pt x="8401" y="3455"/>
                    <a:pt x="8401" y="3455"/>
                  </a:cubicBezTo>
                  <a:cubicBezTo>
                    <a:pt x="8418" y="3220"/>
                    <a:pt x="8408" y="3016"/>
                    <a:pt x="8374" y="2838"/>
                  </a:cubicBezTo>
                  <a:lnTo>
                    <a:pt x="7660" y="2838"/>
                  </a:lnTo>
                  <a:lnTo>
                    <a:pt x="7626" y="2836"/>
                  </a:lnTo>
                  <a:lnTo>
                    <a:pt x="7568" y="2838"/>
                  </a:lnTo>
                  <a:cubicBezTo>
                    <a:pt x="6122" y="2838"/>
                    <a:pt x="4946" y="1664"/>
                    <a:pt x="4946" y="216"/>
                  </a:cubicBezTo>
                  <a:cubicBezTo>
                    <a:pt x="4946" y="167"/>
                    <a:pt x="4948" y="116"/>
                    <a:pt x="4951" y="67"/>
                  </a:cubicBezTo>
                  <a:cubicBezTo>
                    <a:pt x="4775" y="24"/>
                    <a:pt x="4582" y="1"/>
                    <a:pt x="4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489794" y="1695718"/>
              <a:ext cx="690232" cy="361680"/>
            </a:xfrm>
            <a:custGeom>
              <a:rect b="b" l="l" r="r" t="t"/>
              <a:pathLst>
                <a:path extrusionOk="0" h="4121" w="7865">
                  <a:moveTo>
                    <a:pt x="3833" y="1"/>
                  </a:moveTo>
                  <a:cubicBezTo>
                    <a:pt x="2197" y="1"/>
                    <a:pt x="1795" y="1524"/>
                    <a:pt x="1795" y="1524"/>
                  </a:cubicBezTo>
                  <a:cubicBezTo>
                    <a:pt x="1795" y="1524"/>
                    <a:pt x="1730" y="1517"/>
                    <a:pt x="1630" y="1517"/>
                  </a:cubicBezTo>
                  <a:cubicBezTo>
                    <a:pt x="1184" y="1517"/>
                    <a:pt x="0" y="1659"/>
                    <a:pt x="114" y="3189"/>
                  </a:cubicBezTo>
                  <a:cubicBezTo>
                    <a:pt x="114" y="3189"/>
                    <a:pt x="582" y="3625"/>
                    <a:pt x="1186" y="3625"/>
                  </a:cubicBezTo>
                  <a:cubicBezTo>
                    <a:pt x="1321" y="3625"/>
                    <a:pt x="1462" y="3603"/>
                    <a:pt x="1608" y="3549"/>
                  </a:cubicBezTo>
                  <a:cubicBezTo>
                    <a:pt x="1608" y="3549"/>
                    <a:pt x="2487" y="4120"/>
                    <a:pt x="3323" y="4120"/>
                  </a:cubicBezTo>
                  <a:cubicBezTo>
                    <a:pt x="3716" y="4120"/>
                    <a:pt x="4100" y="3993"/>
                    <a:pt x="4378" y="3623"/>
                  </a:cubicBezTo>
                  <a:cubicBezTo>
                    <a:pt x="4378" y="3623"/>
                    <a:pt x="5273" y="3929"/>
                    <a:pt x="6133" y="3929"/>
                  </a:cubicBezTo>
                  <a:cubicBezTo>
                    <a:pt x="6841" y="3929"/>
                    <a:pt x="7524" y="3723"/>
                    <a:pt x="7670" y="2972"/>
                  </a:cubicBezTo>
                  <a:cubicBezTo>
                    <a:pt x="7865" y="1990"/>
                    <a:pt x="7254" y="1788"/>
                    <a:pt x="6723" y="1788"/>
                  </a:cubicBezTo>
                  <a:cubicBezTo>
                    <a:pt x="6355" y="1788"/>
                    <a:pt x="6025" y="1885"/>
                    <a:pt x="6025" y="1885"/>
                  </a:cubicBezTo>
                  <a:cubicBezTo>
                    <a:pt x="6025" y="1885"/>
                    <a:pt x="5667" y="72"/>
                    <a:pt x="3942" y="2"/>
                  </a:cubicBezTo>
                  <a:cubicBezTo>
                    <a:pt x="3905" y="2"/>
                    <a:pt x="3869" y="1"/>
                    <a:pt x="3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2862903" y="4148000"/>
              <a:ext cx="221230" cy="70849"/>
            </a:xfrm>
            <a:custGeom>
              <a:rect b="b" l="l" r="r" t="t"/>
              <a:pathLst>
                <a:path extrusionOk="0" h="1330" w="4153">
                  <a:moveTo>
                    <a:pt x="1893" y="0"/>
                  </a:moveTo>
                  <a:cubicBezTo>
                    <a:pt x="799" y="0"/>
                    <a:pt x="1" y="773"/>
                    <a:pt x="698" y="1133"/>
                  </a:cubicBezTo>
                  <a:cubicBezTo>
                    <a:pt x="958" y="1268"/>
                    <a:pt x="1376" y="1329"/>
                    <a:pt x="1810" y="1329"/>
                  </a:cubicBezTo>
                  <a:cubicBezTo>
                    <a:pt x="2929" y="1329"/>
                    <a:pt x="4152" y="920"/>
                    <a:pt x="3039" y="300"/>
                  </a:cubicBezTo>
                  <a:cubicBezTo>
                    <a:pt x="2654" y="86"/>
                    <a:pt x="2257" y="0"/>
                    <a:pt x="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chart" id="375" name="Google Shape;37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01" y="1017725"/>
            <a:ext cx="2623575" cy="2567046"/>
          </a:xfrm>
          <a:custGeom>
            <a:rect b="b" l="l" r="r" t="t"/>
            <a:pathLst>
              <a:path extrusionOk="0" h="5550370" w="4643496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76" name="Google Shape;376;p44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HYDRATION</a:t>
            </a:r>
            <a:endParaRPr/>
          </a:p>
        </p:txBody>
      </p:sp>
      <p:sp>
        <p:nvSpPr>
          <p:cNvPr id="377" name="Google Shape;377;p44"/>
          <p:cNvSpPr txBox="1"/>
          <p:nvPr>
            <p:ph idx="1" type="subTitle"/>
          </p:nvPr>
        </p:nvSpPr>
        <p:spPr>
          <a:xfrm>
            <a:off x="4440775" y="1086125"/>
            <a:ext cx="42948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You should be drinking 3-4 liters of liquid a day and your urine should be very light yellow 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You’re sweating roughly 1 pound (16 oz) for every hour you workout (like run)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To replenish yourself, you need drink 16-24 oz of liquid for every hour you worked out 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Drink electrolytes (gatorade, tablets) after longer workouts on on very hot, high sweat days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300 mg of sodium per hour (Gatorade has about 100 mg of sodium per 8 oz)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5"/>
          <p:cNvSpPr txBox="1"/>
          <p:nvPr>
            <p:ph type="title"/>
          </p:nvPr>
        </p:nvSpPr>
        <p:spPr>
          <a:xfrm>
            <a:off x="913300" y="2285400"/>
            <a:ext cx="3986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HYDROFLASKS WOULD YOU NEED TO DRINK A DAY?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(answer in chat)</a:t>
            </a:r>
            <a:endParaRPr/>
          </a:p>
        </p:txBody>
      </p:sp>
      <p:pic>
        <p:nvPicPr>
          <p:cNvPr id="383" name="Google Shape;38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0598" y="1152025"/>
            <a:ext cx="1978125" cy="310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46"/>
          <p:cNvGrpSpPr/>
          <p:nvPr/>
        </p:nvGrpSpPr>
        <p:grpSpPr>
          <a:xfrm>
            <a:off x="489794" y="1183035"/>
            <a:ext cx="3694714" cy="3298784"/>
            <a:chOff x="489794" y="1183035"/>
            <a:chExt cx="3694714" cy="3298784"/>
          </a:xfrm>
        </p:grpSpPr>
        <p:sp>
          <p:nvSpPr>
            <p:cNvPr id="389" name="Google Shape;389;p46"/>
            <p:cNvSpPr/>
            <p:nvPr/>
          </p:nvSpPr>
          <p:spPr>
            <a:xfrm>
              <a:off x="720000" y="1336905"/>
              <a:ext cx="3278362" cy="3015944"/>
            </a:xfrm>
            <a:custGeom>
              <a:rect b="b" l="l" r="r" t="t"/>
              <a:pathLst>
                <a:path extrusionOk="0" h="85088" w="92485">
                  <a:moveTo>
                    <a:pt x="2289" y="37536"/>
                  </a:moveTo>
                  <a:cubicBezTo>
                    <a:pt x="2122" y="37536"/>
                    <a:pt x="1958" y="37568"/>
                    <a:pt x="1799" y="37622"/>
                  </a:cubicBezTo>
                  <a:cubicBezTo>
                    <a:pt x="1945" y="37568"/>
                    <a:pt x="2108" y="37536"/>
                    <a:pt x="2289" y="37536"/>
                  </a:cubicBezTo>
                  <a:close/>
                  <a:moveTo>
                    <a:pt x="58374" y="0"/>
                  </a:moveTo>
                  <a:cubicBezTo>
                    <a:pt x="58220" y="0"/>
                    <a:pt x="58066" y="1"/>
                    <a:pt x="57912" y="2"/>
                  </a:cubicBezTo>
                  <a:cubicBezTo>
                    <a:pt x="57912" y="2"/>
                    <a:pt x="50678" y="195"/>
                    <a:pt x="46543" y="896"/>
                  </a:cubicBezTo>
                  <a:cubicBezTo>
                    <a:pt x="26394" y="3838"/>
                    <a:pt x="5493" y="13810"/>
                    <a:pt x="1436" y="27435"/>
                  </a:cubicBezTo>
                  <a:cubicBezTo>
                    <a:pt x="275" y="31335"/>
                    <a:pt x="0" y="35298"/>
                    <a:pt x="455" y="39222"/>
                  </a:cubicBezTo>
                  <a:cubicBezTo>
                    <a:pt x="455" y="39222"/>
                    <a:pt x="1040" y="42906"/>
                    <a:pt x="1427" y="44228"/>
                  </a:cubicBezTo>
                  <a:lnTo>
                    <a:pt x="1411" y="44087"/>
                  </a:lnTo>
                  <a:lnTo>
                    <a:pt x="1411" y="44087"/>
                  </a:lnTo>
                  <a:cubicBezTo>
                    <a:pt x="3480" y="51715"/>
                    <a:pt x="8140" y="59179"/>
                    <a:pt x="14193" y="65469"/>
                  </a:cubicBezTo>
                  <a:lnTo>
                    <a:pt x="15582" y="66867"/>
                  </a:lnTo>
                  <a:cubicBezTo>
                    <a:pt x="26608" y="77672"/>
                    <a:pt x="41731" y="85087"/>
                    <a:pt x="54560" y="85087"/>
                  </a:cubicBezTo>
                  <a:cubicBezTo>
                    <a:pt x="56137" y="85087"/>
                    <a:pt x="57680" y="84975"/>
                    <a:pt x="59176" y="84743"/>
                  </a:cubicBezTo>
                  <a:cubicBezTo>
                    <a:pt x="66672" y="83581"/>
                    <a:pt x="73686" y="77286"/>
                    <a:pt x="79183" y="68634"/>
                  </a:cubicBezTo>
                  <a:lnTo>
                    <a:pt x="80028" y="67264"/>
                  </a:lnTo>
                  <a:cubicBezTo>
                    <a:pt x="80658" y="66212"/>
                    <a:pt x="81265" y="65127"/>
                    <a:pt x="81851" y="64017"/>
                  </a:cubicBezTo>
                  <a:cubicBezTo>
                    <a:pt x="83711" y="62614"/>
                    <a:pt x="86969" y="51868"/>
                    <a:pt x="87019" y="51702"/>
                  </a:cubicBezTo>
                  <a:lnTo>
                    <a:pt x="87019" y="51701"/>
                  </a:lnTo>
                  <a:cubicBezTo>
                    <a:pt x="92485" y="34791"/>
                    <a:pt x="92411" y="15925"/>
                    <a:pt x="82406" y="6810"/>
                  </a:cubicBezTo>
                  <a:cubicBezTo>
                    <a:pt x="77247" y="2108"/>
                    <a:pt x="68394" y="0"/>
                    <a:pt x="58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46"/>
            <p:cNvSpPr/>
            <p:nvPr/>
          </p:nvSpPr>
          <p:spPr>
            <a:xfrm>
              <a:off x="1607270" y="4423708"/>
              <a:ext cx="122308" cy="45386"/>
            </a:xfrm>
            <a:custGeom>
              <a:rect b="b" l="l" r="r" t="t"/>
              <a:pathLst>
                <a:path extrusionOk="0" h="852" w="2296">
                  <a:moveTo>
                    <a:pt x="852" y="1"/>
                  </a:moveTo>
                  <a:cubicBezTo>
                    <a:pt x="517" y="1"/>
                    <a:pt x="225" y="115"/>
                    <a:pt x="62" y="259"/>
                  </a:cubicBezTo>
                  <a:cubicBezTo>
                    <a:pt x="148" y="451"/>
                    <a:pt x="201" y="556"/>
                    <a:pt x="204" y="563"/>
                  </a:cubicBezTo>
                  <a:lnTo>
                    <a:pt x="1" y="666"/>
                  </a:lnTo>
                  <a:cubicBezTo>
                    <a:pt x="24" y="686"/>
                    <a:pt x="53" y="707"/>
                    <a:pt x="89" y="725"/>
                  </a:cubicBezTo>
                  <a:cubicBezTo>
                    <a:pt x="256" y="812"/>
                    <a:pt x="523" y="851"/>
                    <a:pt x="801" y="851"/>
                  </a:cubicBezTo>
                  <a:cubicBezTo>
                    <a:pt x="1516" y="851"/>
                    <a:pt x="2296" y="590"/>
                    <a:pt x="1585" y="193"/>
                  </a:cubicBezTo>
                  <a:cubicBezTo>
                    <a:pt x="1338" y="55"/>
                    <a:pt x="1085" y="1"/>
                    <a:pt x="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46"/>
            <p:cNvSpPr/>
            <p:nvPr/>
          </p:nvSpPr>
          <p:spPr>
            <a:xfrm>
              <a:off x="1802407" y="4218855"/>
              <a:ext cx="121935" cy="39100"/>
            </a:xfrm>
            <a:custGeom>
              <a:rect b="b" l="l" r="r" t="t"/>
              <a:pathLst>
                <a:path extrusionOk="0" h="734" w="2289">
                  <a:moveTo>
                    <a:pt x="1044" y="0"/>
                  </a:moveTo>
                  <a:cubicBezTo>
                    <a:pt x="441" y="0"/>
                    <a:pt x="0" y="427"/>
                    <a:pt x="386" y="625"/>
                  </a:cubicBezTo>
                  <a:cubicBezTo>
                    <a:pt x="529" y="700"/>
                    <a:pt x="759" y="734"/>
                    <a:pt x="999" y="734"/>
                  </a:cubicBezTo>
                  <a:cubicBezTo>
                    <a:pt x="1615" y="734"/>
                    <a:pt x="2288" y="508"/>
                    <a:pt x="1675" y="166"/>
                  </a:cubicBezTo>
                  <a:cubicBezTo>
                    <a:pt x="1463" y="48"/>
                    <a:pt x="1245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46"/>
            <p:cNvSpPr/>
            <p:nvPr/>
          </p:nvSpPr>
          <p:spPr>
            <a:xfrm>
              <a:off x="3577778" y="4270661"/>
              <a:ext cx="175631" cy="56306"/>
            </a:xfrm>
            <a:custGeom>
              <a:rect b="b" l="l" r="r" t="t"/>
              <a:pathLst>
                <a:path extrusionOk="0" h="1057" w="3297">
                  <a:moveTo>
                    <a:pt x="1503" y="1"/>
                  </a:moveTo>
                  <a:cubicBezTo>
                    <a:pt x="635" y="1"/>
                    <a:pt x="1" y="614"/>
                    <a:pt x="554" y="901"/>
                  </a:cubicBezTo>
                  <a:cubicBezTo>
                    <a:pt x="761" y="1007"/>
                    <a:pt x="1093" y="1056"/>
                    <a:pt x="1437" y="1056"/>
                  </a:cubicBezTo>
                  <a:cubicBezTo>
                    <a:pt x="2326" y="1056"/>
                    <a:pt x="3297" y="732"/>
                    <a:pt x="2413" y="239"/>
                  </a:cubicBezTo>
                  <a:cubicBezTo>
                    <a:pt x="2107" y="69"/>
                    <a:pt x="1792" y="1"/>
                    <a:pt x="1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46"/>
            <p:cNvSpPr/>
            <p:nvPr/>
          </p:nvSpPr>
          <p:spPr>
            <a:xfrm>
              <a:off x="2403840" y="4410970"/>
              <a:ext cx="221230" cy="70849"/>
            </a:xfrm>
            <a:custGeom>
              <a:rect b="b" l="l" r="r" t="t"/>
              <a:pathLst>
                <a:path extrusionOk="0" h="1330" w="4153">
                  <a:moveTo>
                    <a:pt x="1894" y="0"/>
                  </a:moveTo>
                  <a:cubicBezTo>
                    <a:pt x="799" y="0"/>
                    <a:pt x="1" y="773"/>
                    <a:pt x="699" y="1133"/>
                  </a:cubicBezTo>
                  <a:cubicBezTo>
                    <a:pt x="960" y="1268"/>
                    <a:pt x="1379" y="1329"/>
                    <a:pt x="1813" y="1329"/>
                  </a:cubicBezTo>
                  <a:cubicBezTo>
                    <a:pt x="2931" y="1329"/>
                    <a:pt x="4153" y="921"/>
                    <a:pt x="3040" y="300"/>
                  </a:cubicBezTo>
                  <a:cubicBezTo>
                    <a:pt x="2655" y="86"/>
                    <a:pt x="2258" y="0"/>
                    <a:pt x="18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46"/>
            <p:cNvSpPr/>
            <p:nvPr/>
          </p:nvSpPr>
          <p:spPr>
            <a:xfrm>
              <a:off x="3360208" y="1183035"/>
              <a:ext cx="824300" cy="447841"/>
            </a:xfrm>
            <a:custGeom>
              <a:rect b="b" l="l" r="r" t="t"/>
              <a:pathLst>
                <a:path extrusionOk="0" h="8407" w="15474">
                  <a:moveTo>
                    <a:pt x="8191" y="1"/>
                  </a:moveTo>
                  <a:cubicBezTo>
                    <a:pt x="7351" y="1"/>
                    <a:pt x="6608" y="416"/>
                    <a:pt x="6157" y="1054"/>
                  </a:cubicBezTo>
                  <a:cubicBezTo>
                    <a:pt x="6059" y="1195"/>
                    <a:pt x="5974" y="1344"/>
                    <a:pt x="5904" y="1504"/>
                  </a:cubicBezTo>
                  <a:cubicBezTo>
                    <a:pt x="5716" y="1436"/>
                    <a:pt x="5513" y="1398"/>
                    <a:pt x="5301" y="1398"/>
                  </a:cubicBezTo>
                  <a:cubicBezTo>
                    <a:pt x="4295" y="1398"/>
                    <a:pt x="3481" y="2214"/>
                    <a:pt x="3481" y="3218"/>
                  </a:cubicBezTo>
                  <a:cubicBezTo>
                    <a:pt x="3481" y="3251"/>
                    <a:pt x="3482" y="3281"/>
                    <a:pt x="3484" y="3312"/>
                  </a:cubicBezTo>
                  <a:cubicBezTo>
                    <a:pt x="3214" y="3217"/>
                    <a:pt x="2924" y="3164"/>
                    <a:pt x="2622" y="3164"/>
                  </a:cubicBezTo>
                  <a:cubicBezTo>
                    <a:pt x="1225" y="3164"/>
                    <a:pt x="83" y="4256"/>
                    <a:pt x="5" y="5634"/>
                  </a:cubicBezTo>
                  <a:cubicBezTo>
                    <a:pt x="2" y="5684"/>
                    <a:pt x="0" y="5734"/>
                    <a:pt x="0" y="5784"/>
                  </a:cubicBezTo>
                  <a:cubicBezTo>
                    <a:pt x="0" y="7233"/>
                    <a:pt x="1176" y="8407"/>
                    <a:pt x="2622" y="8407"/>
                  </a:cubicBezTo>
                  <a:lnTo>
                    <a:pt x="2680" y="8403"/>
                  </a:lnTo>
                  <a:lnTo>
                    <a:pt x="2714" y="8407"/>
                  </a:lnTo>
                  <a:lnTo>
                    <a:pt x="13773" y="8407"/>
                  </a:lnTo>
                  <a:lnTo>
                    <a:pt x="13830" y="8402"/>
                  </a:lnTo>
                  <a:cubicBezTo>
                    <a:pt x="13862" y="8403"/>
                    <a:pt x="13895" y="8407"/>
                    <a:pt x="13929" y="8407"/>
                  </a:cubicBezTo>
                  <a:cubicBezTo>
                    <a:pt x="14782" y="8407"/>
                    <a:pt x="15474" y="7715"/>
                    <a:pt x="15474" y="6861"/>
                  </a:cubicBezTo>
                  <a:cubicBezTo>
                    <a:pt x="15474" y="6008"/>
                    <a:pt x="14782" y="5316"/>
                    <a:pt x="13929" y="5316"/>
                  </a:cubicBezTo>
                  <a:lnTo>
                    <a:pt x="13920" y="5316"/>
                  </a:lnTo>
                  <a:cubicBezTo>
                    <a:pt x="13835" y="3776"/>
                    <a:pt x="12562" y="2553"/>
                    <a:pt x="10999" y="2553"/>
                  </a:cubicBezTo>
                  <a:cubicBezTo>
                    <a:pt x="10893" y="2553"/>
                    <a:pt x="10784" y="2560"/>
                    <a:pt x="10679" y="2570"/>
                  </a:cubicBezTo>
                  <a:lnTo>
                    <a:pt x="10682" y="2492"/>
                  </a:lnTo>
                  <a:cubicBezTo>
                    <a:pt x="10682" y="1902"/>
                    <a:pt x="10477" y="1359"/>
                    <a:pt x="10134" y="932"/>
                  </a:cubicBezTo>
                  <a:cubicBezTo>
                    <a:pt x="9676" y="364"/>
                    <a:pt x="8976" y="1"/>
                    <a:pt x="8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46"/>
            <p:cNvSpPr/>
            <p:nvPr/>
          </p:nvSpPr>
          <p:spPr>
            <a:xfrm>
              <a:off x="3044117" y="1502199"/>
              <a:ext cx="448480" cy="237851"/>
            </a:xfrm>
            <a:custGeom>
              <a:rect b="b" l="l" r="r" t="t"/>
              <a:pathLst>
                <a:path extrusionOk="0" h="4465" w="8419">
                  <a:moveTo>
                    <a:pt x="4370" y="1"/>
                  </a:moveTo>
                  <a:cubicBezTo>
                    <a:pt x="4331" y="1"/>
                    <a:pt x="4292" y="2"/>
                    <a:pt x="4253" y="4"/>
                  </a:cubicBezTo>
                  <a:cubicBezTo>
                    <a:pt x="2384" y="79"/>
                    <a:pt x="1995" y="2043"/>
                    <a:pt x="1995" y="2043"/>
                  </a:cubicBezTo>
                  <a:cubicBezTo>
                    <a:pt x="1995" y="2043"/>
                    <a:pt x="1637" y="1939"/>
                    <a:pt x="1239" y="1939"/>
                  </a:cubicBezTo>
                  <a:cubicBezTo>
                    <a:pt x="662" y="1939"/>
                    <a:pt x="1" y="2156"/>
                    <a:pt x="211" y="3220"/>
                  </a:cubicBezTo>
                  <a:cubicBezTo>
                    <a:pt x="370" y="4034"/>
                    <a:pt x="1111" y="4258"/>
                    <a:pt x="1878" y="4258"/>
                  </a:cubicBezTo>
                  <a:cubicBezTo>
                    <a:pt x="2811" y="4258"/>
                    <a:pt x="3779" y="3927"/>
                    <a:pt x="3779" y="3927"/>
                  </a:cubicBezTo>
                  <a:cubicBezTo>
                    <a:pt x="4081" y="4327"/>
                    <a:pt x="4497" y="4465"/>
                    <a:pt x="4923" y="4465"/>
                  </a:cubicBezTo>
                  <a:cubicBezTo>
                    <a:pt x="5828" y="4465"/>
                    <a:pt x="6781" y="3846"/>
                    <a:pt x="6781" y="3846"/>
                  </a:cubicBezTo>
                  <a:cubicBezTo>
                    <a:pt x="6938" y="3903"/>
                    <a:pt x="7092" y="3927"/>
                    <a:pt x="7239" y="3927"/>
                  </a:cubicBezTo>
                  <a:cubicBezTo>
                    <a:pt x="7894" y="3927"/>
                    <a:pt x="8401" y="3455"/>
                    <a:pt x="8401" y="3455"/>
                  </a:cubicBezTo>
                  <a:cubicBezTo>
                    <a:pt x="8418" y="3220"/>
                    <a:pt x="8408" y="3016"/>
                    <a:pt x="8374" y="2838"/>
                  </a:cubicBezTo>
                  <a:lnTo>
                    <a:pt x="7660" y="2838"/>
                  </a:lnTo>
                  <a:lnTo>
                    <a:pt x="7626" y="2836"/>
                  </a:lnTo>
                  <a:lnTo>
                    <a:pt x="7568" y="2838"/>
                  </a:lnTo>
                  <a:cubicBezTo>
                    <a:pt x="6122" y="2838"/>
                    <a:pt x="4946" y="1664"/>
                    <a:pt x="4946" y="216"/>
                  </a:cubicBezTo>
                  <a:cubicBezTo>
                    <a:pt x="4946" y="167"/>
                    <a:pt x="4948" y="116"/>
                    <a:pt x="4951" y="67"/>
                  </a:cubicBezTo>
                  <a:cubicBezTo>
                    <a:pt x="4775" y="24"/>
                    <a:pt x="4582" y="1"/>
                    <a:pt x="4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6"/>
            <p:cNvSpPr/>
            <p:nvPr/>
          </p:nvSpPr>
          <p:spPr>
            <a:xfrm>
              <a:off x="489794" y="1695718"/>
              <a:ext cx="690232" cy="361680"/>
            </a:xfrm>
            <a:custGeom>
              <a:rect b="b" l="l" r="r" t="t"/>
              <a:pathLst>
                <a:path extrusionOk="0" h="4121" w="7865">
                  <a:moveTo>
                    <a:pt x="3833" y="1"/>
                  </a:moveTo>
                  <a:cubicBezTo>
                    <a:pt x="2197" y="1"/>
                    <a:pt x="1795" y="1524"/>
                    <a:pt x="1795" y="1524"/>
                  </a:cubicBezTo>
                  <a:cubicBezTo>
                    <a:pt x="1795" y="1524"/>
                    <a:pt x="1730" y="1517"/>
                    <a:pt x="1630" y="1517"/>
                  </a:cubicBezTo>
                  <a:cubicBezTo>
                    <a:pt x="1184" y="1517"/>
                    <a:pt x="0" y="1659"/>
                    <a:pt x="114" y="3189"/>
                  </a:cubicBezTo>
                  <a:cubicBezTo>
                    <a:pt x="114" y="3189"/>
                    <a:pt x="582" y="3625"/>
                    <a:pt x="1186" y="3625"/>
                  </a:cubicBezTo>
                  <a:cubicBezTo>
                    <a:pt x="1321" y="3625"/>
                    <a:pt x="1462" y="3603"/>
                    <a:pt x="1608" y="3549"/>
                  </a:cubicBezTo>
                  <a:cubicBezTo>
                    <a:pt x="1608" y="3549"/>
                    <a:pt x="2487" y="4120"/>
                    <a:pt x="3323" y="4120"/>
                  </a:cubicBezTo>
                  <a:cubicBezTo>
                    <a:pt x="3716" y="4120"/>
                    <a:pt x="4100" y="3993"/>
                    <a:pt x="4378" y="3623"/>
                  </a:cubicBezTo>
                  <a:cubicBezTo>
                    <a:pt x="4378" y="3623"/>
                    <a:pt x="5273" y="3929"/>
                    <a:pt x="6133" y="3929"/>
                  </a:cubicBezTo>
                  <a:cubicBezTo>
                    <a:pt x="6841" y="3929"/>
                    <a:pt x="7524" y="3723"/>
                    <a:pt x="7670" y="2972"/>
                  </a:cubicBezTo>
                  <a:cubicBezTo>
                    <a:pt x="7865" y="1990"/>
                    <a:pt x="7254" y="1788"/>
                    <a:pt x="6723" y="1788"/>
                  </a:cubicBezTo>
                  <a:cubicBezTo>
                    <a:pt x="6355" y="1788"/>
                    <a:pt x="6025" y="1885"/>
                    <a:pt x="6025" y="1885"/>
                  </a:cubicBezTo>
                  <a:cubicBezTo>
                    <a:pt x="6025" y="1885"/>
                    <a:pt x="5667" y="72"/>
                    <a:pt x="3942" y="2"/>
                  </a:cubicBezTo>
                  <a:cubicBezTo>
                    <a:pt x="3905" y="2"/>
                    <a:pt x="3869" y="1"/>
                    <a:pt x="3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6"/>
            <p:cNvSpPr/>
            <p:nvPr/>
          </p:nvSpPr>
          <p:spPr>
            <a:xfrm>
              <a:off x="2862903" y="4148000"/>
              <a:ext cx="221230" cy="70849"/>
            </a:xfrm>
            <a:custGeom>
              <a:rect b="b" l="l" r="r" t="t"/>
              <a:pathLst>
                <a:path extrusionOk="0" h="1330" w="4153">
                  <a:moveTo>
                    <a:pt x="1893" y="0"/>
                  </a:moveTo>
                  <a:cubicBezTo>
                    <a:pt x="799" y="0"/>
                    <a:pt x="1" y="773"/>
                    <a:pt x="698" y="1133"/>
                  </a:cubicBezTo>
                  <a:cubicBezTo>
                    <a:pt x="958" y="1268"/>
                    <a:pt x="1376" y="1329"/>
                    <a:pt x="1810" y="1329"/>
                  </a:cubicBezTo>
                  <a:cubicBezTo>
                    <a:pt x="2929" y="1329"/>
                    <a:pt x="4152" y="920"/>
                    <a:pt x="3039" y="300"/>
                  </a:cubicBezTo>
                  <a:cubicBezTo>
                    <a:pt x="2654" y="86"/>
                    <a:pt x="2257" y="0"/>
                    <a:pt x="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8" name="Google Shape;398;p46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much?</a:t>
            </a:r>
            <a:endParaRPr/>
          </a:p>
        </p:txBody>
      </p:sp>
      <p:pic>
        <p:nvPicPr>
          <p:cNvPr id="399" name="Google Shape;39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173" y="1376875"/>
            <a:ext cx="1978125" cy="310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800" y="1279950"/>
            <a:ext cx="2101628" cy="329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4500" y="1279950"/>
            <a:ext cx="2101628" cy="329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3275" y="1279950"/>
            <a:ext cx="2101628" cy="329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hugE TIP!!</a:t>
            </a:r>
            <a:endParaRPr/>
          </a:p>
        </p:txBody>
      </p:sp>
      <p:pic>
        <p:nvPicPr>
          <p:cNvPr id="408" name="Google Shape;40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275" y="1240075"/>
            <a:ext cx="3214550" cy="32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7"/>
          <p:cNvSpPr txBox="1"/>
          <p:nvPr>
            <p:ph type="title"/>
          </p:nvPr>
        </p:nvSpPr>
        <p:spPr>
          <a:xfrm>
            <a:off x="-1207475" y="208707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one of these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on amazon</a:t>
            </a:r>
            <a:endParaRPr/>
          </a:p>
        </p:txBody>
      </p:sp>
      <p:sp>
        <p:nvSpPr>
          <p:cNvPr id="410" name="Google Shape;410;p47"/>
          <p:cNvSpPr/>
          <p:nvPr/>
        </p:nvSpPr>
        <p:spPr>
          <a:xfrm rot="832977">
            <a:off x="2941848" y="3447688"/>
            <a:ext cx="1957997" cy="57262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  <a:highlight>
                <a:schemeClr val="accent5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8"/>
          <p:cNvSpPr txBox="1"/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Nutrition</a:t>
            </a:r>
            <a:endParaRPr/>
          </a:p>
        </p:txBody>
      </p:sp>
      <p:sp>
        <p:nvSpPr>
          <p:cNvPr id="416" name="Google Shape;416;p48"/>
          <p:cNvSpPr/>
          <p:nvPr/>
        </p:nvSpPr>
        <p:spPr>
          <a:xfrm>
            <a:off x="472906" y="3890548"/>
            <a:ext cx="247084" cy="193066"/>
          </a:xfrm>
          <a:custGeom>
            <a:rect b="b" l="l" r="r" t="t"/>
            <a:pathLst>
              <a:path extrusionOk="0" h="3617" w="4629">
                <a:moveTo>
                  <a:pt x="1757" y="1"/>
                </a:moveTo>
                <a:cubicBezTo>
                  <a:pt x="980" y="1"/>
                  <a:pt x="0" y="1151"/>
                  <a:pt x="853" y="3214"/>
                </a:cubicBezTo>
                <a:cubicBezTo>
                  <a:pt x="853" y="3214"/>
                  <a:pt x="1585" y="3617"/>
                  <a:pt x="2380" y="3617"/>
                </a:cubicBezTo>
                <a:cubicBezTo>
                  <a:pt x="2843" y="3617"/>
                  <a:pt x="3328" y="3480"/>
                  <a:pt x="3701" y="3046"/>
                </a:cubicBezTo>
                <a:cubicBezTo>
                  <a:pt x="4628" y="1966"/>
                  <a:pt x="3441" y="1618"/>
                  <a:pt x="2756" y="1618"/>
                </a:cubicBezTo>
                <a:cubicBezTo>
                  <a:pt x="2621" y="1618"/>
                  <a:pt x="2505" y="1631"/>
                  <a:pt x="2429" y="1656"/>
                </a:cubicBezTo>
                <a:cubicBezTo>
                  <a:pt x="2718" y="528"/>
                  <a:pt x="2284" y="1"/>
                  <a:pt x="17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8"/>
          <p:cNvSpPr/>
          <p:nvPr/>
        </p:nvSpPr>
        <p:spPr>
          <a:xfrm>
            <a:off x="8255617" y="2577260"/>
            <a:ext cx="259148" cy="177320"/>
          </a:xfrm>
          <a:custGeom>
            <a:rect b="b" l="l" r="r" t="t"/>
            <a:pathLst>
              <a:path extrusionOk="0" h="3322" w="4855">
                <a:moveTo>
                  <a:pt x="3431" y="0"/>
                </a:moveTo>
                <a:cubicBezTo>
                  <a:pt x="2879" y="0"/>
                  <a:pt x="2403" y="936"/>
                  <a:pt x="2378" y="1274"/>
                </a:cubicBezTo>
                <a:cubicBezTo>
                  <a:pt x="1950" y="958"/>
                  <a:pt x="1581" y="829"/>
                  <a:pt x="1288" y="829"/>
                </a:cubicBezTo>
                <a:cubicBezTo>
                  <a:pt x="0" y="829"/>
                  <a:pt x="178" y="3321"/>
                  <a:pt x="3197" y="3321"/>
                </a:cubicBezTo>
                <a:cubicBezTo>
                  <a:pt x="3208" y="3321"/>
                  <a:pt x="3218" y="3321"/>
                  <a:pt x="3229" y="3321"/>
                </a:cubicBezTo>
                <a:cubicBezTo>
                  <a:pt x="3229" y="3321"/>
                  <a:pt x="4854" y="1998"/>
                  <a:pt x="4144" y="620"/>
                </a:cubicBezTo>
                <a:cubicBezTo>
                  <a:pt x="3912" y="168"/>
                  <a:pt x="3664" y="0"/>
                  <a:pt x="3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8"/>
          <p:cNvSpPr/>
          <p:nvPr/>
        </p:nvSpPr>
        <p:spPr>
          <a:xfrm>
            <a:off x="5391625" y="1282823"/>
            <a:ext cx="152233" cy="111772"/>
          </a:xfrm>
          <a:custGeom>
            <a:rect b="b" l="l" r="r" t="t"/>
            <a:pathLst>
              <a:path extrusionOk="0" h="2094" w="2852">
                <a:moveTo>
                  <a:pt x="1028" y="0"/>
                </a:moveTo>
                <a:cubicBezTo>
                  <a:pt x="511" y="0"/>
                  <a:pt x="1" y="961"/>
                  <a:pt x="1049" y="2078"/>
                </a:cubicBezTo>
                <a:cubicBezTo>
                  <a:pt x="1049" y="2078"/>
                  <a:pt x="1155" y="2093"/>
                  <a:pt x="1313" y="2093"/>
                </a:cubicBezTo>
                <a:cubicBezTo>
                  <a:pt x="1705" y="2093"/>
                  <a:pt x="2420" y="2001"/>
                  <a:pt x="2652" y="1361"/>
                </a:cubicBezTo>
                <a:cubicBezTo>
                  <a:pt x="2851" y="812"/>
                  <a:pt x="2581" y="654"/>
                  <a:pt x="2262" y="654"/>
                </a:cubicBezTo>
                <a:cubicBezTo>
                  <a:pt x="2007" y="654"/>
                  <a:pt x="1721" y="755"/>
                  <a:pt x="1618" y="837"/>
                </a:cubicBezTo>
                <a:cubicBezTo>
                  <a:pt x="1552" y="245"/>
                  <a:pt x="1289" y="0"/>
                  <a:pt x="1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8"/>
          <p:cNvSpPr/>
          <p:nvPr/>
        </p:nvSpPr>
        <p:spPr>
          <a:xfrm>
            <a:off x="7417623" y="4350486"/>
            <a:ext cx="155329" cy="118178"/>
          </a:xfrm>
          <a:custGeom>
            <a:rect b="b" l="l" r="r" t="t"/>
            <a:pathLst>
              <a:path extrusionOk="0" h="2214" w="2910">
                <a:moveTo>
                  <a:pt x="1700" y="0"/>
                </a:moveTo>
                <a:cubicBezTo>
                  <a:pt x="1238" y="0"/>
                  <a:pt x="1260" y="825"/>
                  <a:pt x="1363" y="1042"/>
                </a:cubicBezTo>
                <a:cubicBezTo>
                  <a:pt x="1280" y="1032"/>
                  <a:pt x="1204" y="1027"/>
                  <a:pt x="1132" y="1027"/>
                </a:cubicBezTo>
                <a:cubicBezTo>
                  <a:pt x="0" y="1027"/>
                  <a:pt x="272" y="2214"/>
                  <a:pt x="1352" y="2214"/>
                </a:cubicBezTo>
                <a:cubicBezTo>
                  <a:pt x="1655" y="2214"/>
                  <a:pt x="2022" y="2120"/>
                  <a:pt x="2440" y="1880"/>
                </a:cubicBezTo>
                <a:cubicBezTo>
                  <a:pt x="2440" y="1880"/>
                  <a:pt x="2910" y="679"/>
                  <a:pt x="2109" y="155"/>
                </a:cubicBezTo>
                <a:cubicBezTo>
                  <a:pt x="1943" y="46"/>
                  <a:pt x="1808" y="0"/>
                  <a:pt x="17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8"/>
          <p:cNvSpPr/>
          <p:nvPr/>
        </p:nvSpPr>
        <p:spPr>
          <a:xfrm>
            <a:off x="807675" y="1193495"/>
            <a:ext cx="162695" cy="134511"/>
          </a:xfrm>
          <a:custGeom>
            <a:rect b="b" l="l" r="r" t="t"/>
            <a:pathLst>
              <a:path extrusionOk="0" h="2520" w="3048">
                <a:moveTo>
                  <a:pt x="1689" y="1"/>
                </a:moveTo>
                <a:cubicBezTo>
                  <a:pt x="1193" y="1"/>
                  <a:pt x="1137" y="911"/>
                  <a:pt x="1230" y="1165"/>
                </a:cubicBezTo>
                <a:cubicBezTo>
                  <a:pt x="1076" y="1132"/>
                  <a:pt x="937" y="1117"/>
                  <a:pt x="815" y="1117"/>
                </a:cubicBezTo>
                <a:cubicBezTo>
                  <a:pt x="224" y="1117"/>
                  <a:pt x="1" y="1468"/>
                  <a:pt x="93" y="1818"/>
                </a:cubicBezTo>
                <a:cubicBezTo>
                  <a:pt x="186" y="2169"/>
                  <a:pt x="593" y="2519"/>
                  <a:pt x="1259" y="2519"/>
                </a:cubicBezTo>
                <a:cubicBezTo>
                  <a:pt x="1577" y="2519"/>
                  <a:pt x="1953" y="2439"/>
                  <a:pt x="2383" y="2242"/>
                </a:cubicBezTo>
                <a:cubicBezTo>
                  <a:pt x="2383" y="2242"/>
                  <a:pt x="3048" y="909"/>
                  <a:pt x="2183" y="222"/>
                </a:cubicBezTo>
                <a:cubicBezTo>
                  <a:pt x="1984" y="65"/>
                  <a:pt x="1821" y="1"/>
                  <a:pt x="16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8"/>
          <p:cNvSpPr/>
          <p:nvPr/>
        </p:nvSpPr>
        <p:spPr>
          <a:xfrm>
            <a:off x="7553637" y="875295"/>
            <a:ext cx="750328" cy="407537"/>
          </a:xfrm>
          <a:custGeom>
            <a:rect b="b" l="l" r="r" t="t"/>
            <a:pathLst>
              <a:path extrusionOk="0" h="7635" w="14057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8"/>
          <p:cNvSpPr/>
          <p:nvPr/>
        </p:nvSpPr>
        <p:spPr>
          <a:xfrm>
            <a:off x="7248829" y="1126898"/>
            <a:ext cx="492909" cy="267702"/>
          </a:xfrm>
          <a:custGeom>
            <a:rect b="b" l="l" r="r" t="t"/>
            <a:pathLst>
              <a:path extrusionOk="0" h="7635" w="14057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8"/>
          <p:cNvSpPr/>
          <p:nvPr/>
        </p:nvSpPr>
        <p:spPr>
          <a:xfrm>
            <a:off x="1015099" y="4242504"/>
            <a:ext cx="615310" cy="334146"/>
          </a:xfrm>
          <a:custGeom>
            <a:rect b="b" l="l" r="r" t="t"/>
            <a:pathLst>
              <a:path extrusionOk="0" h="7635" w="14057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8"/>
          <p:cNvSpPr txBox="1"/>
          <p:nvPr/>
        </p:nvSpPr>
        <p:spPr>
          <a:xfrm>
            <a:off x="1403700" y="1273238"/>
            <a:ext cx="63366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greya Sans"/>
              <a:buChar char="●"/>
            </a:pPr>
            <a:r>
              <a:rPr b="1" lang="en" sz="16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Bottom line: If you don’t eat after you workout, you don’t actually get any of the physical benefits. </a:t>
            </a:r>
            <a:endParaRPr b="1" sz="16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greya Sans"/>
              <a:buChar char="○"/>
            </a:pPr>
            <a:r>
              <a:rPr lang="en" sz="16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Example: tissue damage happens when we’re running and the repair begins </a:t>
            </a:r>
            <a:r>
              <a:rPr lang="en" sz="16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immediately</a:t>
            </a:r>
            <a:r>
              <a:rPr lang="en" sz="16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endParaRPr sz="16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greya Sans"/>
              <a:buChar char="●"/>
            </a:pPr>
            <a:r>
              <a:rPr b="1" lang="en" sz="16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Refuel within 30 - 60 minutes after exercising</a:t>
            </a:r>
            <a:endParaRPr b="1" sz="16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greya Sans"/>
              <a:buChar char="●"/>
            </a:pPr>
            <a:r>
              <a:rPr lang="en" sz="16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Consume complex carbs and </a:t>
            </a:r>
            <a:r>
              <a:rPr lang="en" sz="16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protein</a:t>
            </a:r>
            <a:r>
              <a:rPr lang="en" sz="16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endParaRPr sz="16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greya Sans"/>
              <a:buChar char="○"/>
            </a:pPr>
            <a:r>
              <a:rPr lang="en" sz="16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0.1 - 0.2 grams of </a:t>
            </a:r>
            <a:r>
              <a:rPr lang="en" sz="16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protein</a:t>
            </a:r>
            <a:r>
              <a:rPr lang="en" sz="16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per pound of body weight</a:t>
            </a:r>
            <a:endParaRPr sz="16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greya Sans"/>
              <a:buChar char="○"/>
            </a:pPr>
            <a:r>
              <a:rPr lang="en" sz="16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0.3 - 0.6 grams of carbs per pound of body </a:t>
            </a:r>
            <a:r>
              <a:rPr lang="en" sz="16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weight</a:t>
            </a:r>
            <a:r>
              <a:rPr lang="en" sz="16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endParaRPr sz="16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greya Sans"/>
              <a:buChar char="○"/>
            </a:pPr>
            <a:r>
              <a:rPr lang="en" sz="16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3:1 ratio of carbs to </a:t>
            </a:r>
            <a:r>
              <a:rPr lang="en" sz="16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protein</a:t>
            </a:r>
            <a:endParaRPr sz="16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greya Sans"/>
              <a:buChar char="●"/>
            </a:pPr>
            <a:r>
              <a:rPr lang="en" sz="16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Ex. 130 - 150 pound athlete</a:t>
            </a:r>
            <a:endParaRPr sz="16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greya Sans"/>
              <a:buChar char="○"/>
            </a:pPr>
            <a:r>
              <a:rPr lang="en" sz="16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15 grams of protein</a:t>
            </a:r>
            <a:endParaRPr sz="16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greya Sans"/>
              <a:buChar char="○"/>
            </a:pPr>
            <a:r>
              <a:rPr lang="en" sz="16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45-50 grams of carbs</a:t>
            </a:r>
            <a:endParaRPr sz="16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425" name="Google Shape;42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3948" y="3157213"/>
            <a:ext cx="2263300" cy="165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9"/>
          <p:cNvSpPr txBox="1"/>
          <p:nvPr>
            <p:ph idx="2" type="subTitle"/>
          </p:nvPr>
        </p:nvSpPr>
        <p:spPr>
          <a:xfrm>
            <a:off x="2817008" y="2181845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 grams of protein</a:t>
            </a:r>
            <a:endParaRPr/>
          </a:p>
        </p:txBody>
      </p:sp>
      <p:sp>
        <p:nvSpPr>
          <p:cNvPr id="431" name="Google Shape;431;p49"/>
          <p:cNvSpPr txBox="1"/>
          <p:nvPr>
            <p:ph idx="5" type="subTitle"/>
          </p:nvPr>
        </p:nvSpPr>
        <p:spPr>
          <a:xfrm>
            <a:off x="6649070" y="2216295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grams of protein</a:t>
            </a:r>
            <a:endParaRPr/>
          </a:p>
        </p:txBody>
      </p:sp>
      <p:sp>
        <p:nvSpPr>
          <p:cNvPr id="432" name="Google Shape;432;p4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</a:t>
            </a:r>
            <a:r>
              <a:rPr lang="en"/>
              <a:t> TO EAT?</a:t>
            </a:r>
            <a:endParaRPr/>
          </a:p>
        </p:txBody>
      </p:sp>
      <p:sp>
        <p:nvSpPr>
          <p:cNvPr id="433" name="Google Shape;433;p49"/>
          <p:cNvSpPr txBox="1"/>
          <p:nvPr>
            <p:ph idx="1" type="subTitle"/>
          </p:nvPr>
        </p:nvSpPr>
        <p:spPr>
          <a:xfrm>
            <a:off x="777180" y="2173332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 grams of </a:t>
            </a:r>
            <a:r>
              <a:rPr lang="en"/>
              <a:t>protein</a:t>
            </a:r>
            <a:endParaRPr/>
          </a:p>
        </p:txBody>
      </p:sp>
      <p:sp>
        <p:nvSpPr>
          <p:cNvPr id="434" name="Google Shape;434;p49"/>
          <p:cNvSpPr txBox="1"/>
          <p:nvPr>
            <p:ph idx="3" type="subTitle"/>
          </p:nvPr>
        </p:nvSpPr>
        <p:spPr>
          <a:xfrm>
            <a:off x="4666980" y="2181849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grams of protein</a:t>
            </a:r>
            <a:endParaRPr/>
          </a:p>
        </p:txBody>
      </p:sp>
      <p:sp>
        <p:nvSpPr>
          <p:cNvPr id="435" name="Google Shape;435;p49"/>
          <p:cNvSpPr txBox="1"/>
          <p:nvPr>
            <p:ph idx="7" type="subTitle"/>
          </p:nvPr>
        </p:nvSpPr>
        <p:spPr>
          <a:xfrm>
            <a:off x="488873" y="1953550"/>
            <a:ext cx="25626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½ CUP OF GREEK YOGURT OR OATMEAL</a:t>
            </a:r>
            <a:endParaRPr sz="1600"/>
          </a:p>
        </p:txBody>
      </p:sp>
      <p:sp>
        <p:nvSpPr>
          <p:cNvPr id="436" name="Google Shape;436;p49"/>
          <p:cNvSpPr txBox="1"/>
          <p:nvPr>
            <p:ph idx="8" type="subTitle"/>
          </p:nvPr>
        </p:nvSpPr>
        <p:spPr>
          <a:xfrm>
            <a:off x="2820900" y="1868915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 eggs</a:t>
            </a:r>
            <a:endParaRPr sz="1600"/>
          </a:p>
        </p:txBody>
      </p:sp>
      <p:sp>
        <p:nvSpPr>
          <p:cNvPr id="437" name="Google Shape;437;p49"/>
          <p:cNvSpPr txBox="1"/>
          <p:nvPr>
            <p:ph idx="9" type="subTitle"/>
          </p:nvPr>
        </p:nvSpPr>
        <p:spPr>
          <a:xfrm>
            <a:off x="6652970" y="195354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 </a:t>
            </a:r>
            <a:r>
              <a:rPr lang="en" sz="1600"/>
              <a:t>tBSP</a:t>
            </a:r>
            <a:r>
              <a:rPr lang="en" sz="1600"/>
              <a:t> of peanut butter</a:t>
            </a:r>
            <a:endParaRPr sz="1600"/>
          </a:p>
        </p:txBody>
      </p:sp>
      <p:sp>
        <p:nvSpPr>
          <p:cNvPr id="438" name="Google Shape;438;p49"/>
          <p:cNvSpPr txBox="1"/>
          <p:nvPr>
            <p:ph idx="13" type="subTitle"/>
          </p:nvPr>
        </p:nvSpPr>
        <p:spPr>
          <a:xfrm>
            <a:off x="4670880" y="1868932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 oz of cashews</a:t>
            </a:r>
            <a:endParaRPr sz="1600"/>
          </a:p>
        </p:txBody>
      </p:sp>
      <p:sp>
        <p:nvSpPr>
          <p:cNvPr id="439" name="Google Shape;439;p49"/>
          <p:cNvSpPr/>
          <p:nvPr/>
        </p:nvSpPr>
        <p:spPr>
          <a:xfrm flipH="1">
            <a:off x="7437210" y="660250"/>
            <a:ext cx="931276" cy="505838"/>
          </a:xfrm>
          <a:custGeom>
            <a:rect b="b" l="l" r="r" t="t"/>
            <a:pathLst>
              <a:path extrusionOk="0" h="7635" w="14057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9"/>
          <p:cNvSpPr/>
          <p:nvPr/>
        </p:nvSpPr>
        <p:spPr>
          <a:xfrm flipH="1">
            <a:off x="8135040" y="972536"/>
            <a:ext cx="611761" cy="332256"/>
          </a:xfrm>
          <a:custGeom>
            <a:rect b="b" l="l" r="r" t="t"/>
            <a:pathLst>
              <a:path extrusionOk="0" h="7635" w="14057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9"/>
          <p:cNvSpPr/>
          <p:nvPr/>
        </p:nvSpPr>
        <p:spPr>
          <a:xfrm flipH="1">
            <a:off x="432284" y="1340141"/>
            <a:ext cx="616805" cy="214786"/>
          </a:xfrm>
          <a:custGeom>
            <a:rect b="b" l="l" r="r" t="t"/>
            <a:pathLst>
              <a:path extrusionOk="0" h="2563" w="7360">
                <a:moveTo>
                  <a:pt x="339" y="1"/>
                </a:moveTo>
                <a:cubicBezTo>
                  <a:pt x="168" y="1"/>
                  <a:pt x="27" y="133"/>
                  <a:pt x="14" y="304"/>
                </a:cubicBezTo>
                <a:cubicBezTo>
                  <a:pt x="0" y="485"/>
                  <a:pt x="136" y="643"/>
                  <a:pt x="316" y="656"/>
                </a:cubicBezTo>
                <a:cubicBezTo>
                  <a:pt x="336" y="658"/>
                  <a:pt x="2320" y="834"/>
                  <a:pt x="3185" y="2397"/>
                </a:cubicBezTo>
                <a:cubicBezTo>
                  <a:pt x="3243" y="2500"/>
                  <a:pt x="3353" y="2563"/>
                  <a:pt x="3472" y="2563"/>
                </a:cubicBezTo>
                <a:lnTo>
                  <a:pt x="3520" y="2559"/>
                </a:lnTo>
                <a:cubicBezTo>
                  <a:pt x="3655" y="2539"/>
                  <a:pt x="3764" y="2437"/>
                  <a:pt x="3794" y="2303"/>
                </a:cubicBezTo>
                <a:cubicBezTo>
                  <a:pt x="3808" y="2244"/>
                  <a:pt x="4154" y="851"/>
                  <a:pt x="7042" y="656"/>
                </a:cubicBezTo>
                <a:cubicBezTo>
                  <a:pt x="7222" y="645"/>
                  <a:pt x="7360" y="488"/>
                  <a:pt x="7348" y="307"/>
                </a:cubicBezTo>
                <a:cubicBezTo>
                  <a:pt x="7336" y="135"/>
                  <a:pt x="7194" y="1"/>
                  <a:pt x="7025" y="1"/>
                </a:cubicBezTo>
                <a:cubicBezTo>
                  <a:pt x="7016" y="1"/>
                  <a:pt x="7007" y="1"/>
                  <a:pt x="6998" y="2"/>
                </a:cubicBezTo>
                <a:cubicBezTo>
                  <a:pt x="4775" y="151"/>
                  <a:pt x="3823" y="985"/>
                  <a:pt x="3425" y="1577"/>
                </a:cubicBezTo>
                <a:cubicBezTo>
                  <a:pt x="2302" y="166"/>
                  <a:pt x="453" y="9"/>
                  <a:pt x="367" y="2"/>
                </a:cubicBezTo>
                <a:cubicBezTo>
                  <a:pt x="357" y="1"/>
                  <a:pt x="348" y="1"/>
                  <a:pt x="3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9"/>
          <p:cNvSpPr/>
          <p:nvPr/>
        </p:nvSpPr>
        <p:spPr>
          <a:xfrm>
            <a:off x="4271922" y="4627053"/>
            <a:ext cx="395054" cy="126526"/>
          </a:xfrm>
          <a:custGeom>
            <a:rect b="b" l="l" r="r" t="t"/>
            <a:pathLst>
              <a:path extrusionOk="0" h="1330" w="4153">
                <a:moveTo>
                  <a:pt x="1894" y="0"/>
                </a:moveTo>
                <a:cubicBezTo>
                  <a:pt x="799" y="0"/>
                  <a:pt x="1" y="773"/>
                  <a:pt x="699" y="1133"/>
                </a:cubicBezTo>
                <a:cubicBezTo>
                  <a:pt x="960" y="1268"/>
                  <a:pt x="1379" y="1329"/>
                  <a:pt x="1813" y="1329"/>
                </a:cubicBezTo>
                <a:cubicBezTo>
                  <a:pt x="2931" y="1329"/>
                  <a:pt x="4153" y="921"/>
                  <a:pt x="3040" y="300"/>
                </a:cubicBezTo>
                <a:cubicBezTo>
                  <a:pt x="2655" y="86"/>
                  <a:pt x="2258" y="0"/>
                  <a:pt x="18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9"/>
          <p:cNvSpPr/>
          <p:nvPr/>
        </p:nvSpPr>
        <p:spPr>
          <a:xfrm flipH="1">
            <a:off x="998751" y="1006000"/>
            <a:ext cx="616805" cy="214786"/>
          </a:xfrm>
          <a:custGeom>
            <a:rect b="b" l="l" r="r" t="t"/>
            <a:pathLst>
              <a:path extrusionOk="0" h="2563" w="7360">
                <a:moveTo>
                  <a:pt x="339" y="1"/>
                </a:moveTo>
                <a:cubicBezTo>
                  <a:pt x="168" y="1"/>
                  <a:pt x="27" y="133"/>
                  <a:pt x="14" y="304"/>
                </a:cubicBezTo>
                <a:cubicBezTo>
                  <a:pt x="0" y="485"/>
                  <a:pt x="136" y="643"/>
                  <a:pt x="316" y="656"/>
                </a:cubicBezTo>
                <a:cubicBezTo>
                  <a:pt x="336" y="658"/>
                  <a:pt x="2320" y="834"/>
                  <a:pt x="3185" y="2397"/>
                </a:cubicBezTo>
                <a:cubicBezTo>
                  <a:pt x="3243" y="2500"/>
                  <a:pt x="3353" y="2563"/>
                  <a:pt x="3472" y="2563"/>
                </a:cubicBezTo>
                <a:lnTo>
                  <a:pt x="3520" y="2559"/>
                </a:lnTo>
                <a:cubicBezTo>
                  <a:pt x="3655" y="2539"/>
                  <a:pt x="3764" y="2437"/>
                  <a:pt x="3794" y="2303"/>
                </a:cubicBezTo>
                <a:cubicBezTo>
                  <a:pt x="3808" y="2244"/>
                  <a:pt x="4154" y="851"/>
                  <a:pt x="7042" y="656"/>
                </a:cubicBezTo>
                <a:cubicBezTo>
                  <a:pt x="7222" y="645"/>
                  <a:pt x="7360" y="488"/>
                  <a:pt x="7348" y="307"/>
                </a:cubicBezTo>
                <a:cubicBezTo>
                  <a:pt x="7336" y="135"/>
                  <a:pt x="7194" y="1"/>
                  <a:pt x="7025" y="1"/>
                </a:cubicBezTo>
                <a:cubicBezTo>
                  <a:pt x="7016" y="1"/>
                  <a:pt x="7007" y="1"/>
                  <a:pt x="6998" y="2"/>
                </a:cubicBezTo>
                <a:cubicBezTo>
                  <a:pt x="4775" y="151"/>
                  <a:pt x="3823" y="985"/>
                  <a:pt x="3425" y="1577"/>
                </a:cubicBezTo>
                <a:cubicBezTo>
                  <a:pt x="2302" y="166"/>
                  <a:pt x="453" y="9"/>
                  <a:pt x="367" y="2"/>
                </a:cubicBezTo>
                <a:cubicBezTo>
                  <a:pt x="357" y="1"/>
                  <a:pt x="348" y="1"/>
                  <a:pt x="3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9"/>
          <p:cNvSpPr/>
          <p:nvPr/>
        </p:nvSpPr>
        <p:spPr>
          <a:xfrm>
            <a:off x="3797047" y="4724328"/>
            <a:ext cx="395054" cy="126526"/>
          </a:xfrm>
          <a:custGeom>
            <a:rect b="b" l="l" r="r" t="t"/>
            <a:pathLst>
              <a:path extrusionOk="0" h="1330" w="4153">
                <a:moveTo>
                  <a:pt x="1894" y="0"/>
                </a:moveTo>
                <a:cubicBezTo>
                  <a:pt x="799" y="0"/>
                  <a:pt x="1" y="773"/>
                  <a:pt x="699" y="1133"/>
                </a:cubicBezTo>
                <a:cubicBezTo>
                  <a:pt x="960" y="1268"/>
                  <a:pt x="1379" y="1329"/>
                  <a:pt x="1813" y="1329"/>
                </a:cubicBezTo>
                <a:cubicBezTo>
                  <a:pt x="2931" y="1329"/>
                  <a:pt x="4153" y="921"/>
                  <a:pt x="3040" y="300"/>
                </a:cubicBezTo>
                <a:cubicBezTo>
                  <a:pt x="2655" y="86"/>
                  <a:pt x="2258" y="0"/>
                  <a:pt x="18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9"/>
          <p:cNvSpPr/>
          <p:nvPr/>
        </p:nvSpPr>
        <p:spPr>
          <a:xfrm>
            <a:off x="4734624" y="4782825"/>
            <a:ext cx="212405" cy="68026"/>
          </a:xfrm>
          <a:custGeom>
            <a:rect b="b" l="l" r="r" t="t"/>
            <a:pathLst>
              <a:path extrusionOk="0" h="1330" w="4153">
                <a:moveTo>
                  <a:pt x="1894" y="0"/>
                </a:moveTo>
                <a:cubicBezTo>
                  <a:pt x="799" y="0"/>
                  <a:pt x="1" y="773"/>
                  <a:pt x="699" y="1133"/>
                </a:cubicBezTo>
                <a:cubicBezTo>
                  <a:pt x="960" y="1268"/>
                  <a:pt x="1379" y="1329"/>
                  <a:pt x="1813" y="1329"/>
                </a:cubicBezTo>
                <a:cubicBezTo>
                  <a:pt x="2931" y="1329"/>
                  <a:pt x="4153" y="921"/>
                  <a:pt x="3040" y="300"/>
                </a:cubicBezTo>
                <a:cubicBezTo>
                  <a:pt x="2655" y="86"/>
                  <a:pt x="2258" y="0"/>
                  <a:pt x="18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6" name="Google Shape;446;p49"/>
          <p:cNvCxnSpPr/>
          <p:nvPr/>
        </p:nvCxnSpPr>
        <p:spPr>
          <a:xfrm>
            <a:off x="3740700" y="2883538"/>
            <a:ext cx="1820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7" name="Google Shape;447;p49"/>
          <p:cNvSpPr txBox="1"/>
          <p:nvPr>
            <p:ph idx="2" type="subTitle"/>
          </p:nvPr>
        </p:nvSpPr>
        <p:spPr>
          <a:xfrm>
            <a:off x="6073508" y="3622795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 grams of carbs</a:t>
            </a:r>
            <a:endParaRPr/>
          </a:p>
        </p:txBody>
      </p:sp>
      <p:sp>
        <p:nvSpPr>
          <p:cNvPr id="448" name="Google Shape;448;p49"/>
          <p:cNvSpPr txBox="1"/>
          <p:nvPr>
            <p:ph idx="1" type="subTitle"/>
          </p:nvPr>
        </p:nvSpPr>
        <p:spPr>
          <a:xfrm>
            <a:off x="3502805" y="3622795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 grams of carbs</a:t>
            </a:r>
            <a:endParaRPr/>
          </a:p>
        </p:txBody>
      </p:sp>
      <p:sp>
        <p:nvSpPr>
          <p:cNvPr id="449" name="Google Shape;449;p49"/>
          <p:cNvSpPr txBox="1"/>
          <p:nvPr>
            <p:ph idx="3" type="subTitle"/>
          </p:nvPr>
        </p:nvSpPr>
        <p:spPr>
          <a:xfrm>
            <a:off x="1379755" y="3610686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48 grams of carbs</a:t>
            </a:r>
            <a:endParaRPr/>
          </a:p>
        </p:txBody>
      </p:sp>
      <p:sp>
        <p:nvSpPr>
          <p:cNvPr id="450" name="Google Shape;450;p49"/>
          <p:cNvSpPr txBox="1"/>
          <p:nvPr>
            <p:ph idx="7" type="subTitle"/>
          </p:nvPr>
        </p:nvSpPr>
        <p:spPr>
          <a:xfrm>
            <a:off x="3214498" y="3403013"/>
            <a:ext cx="25626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Sweet potato</a:t>
            </a:r>
            <a:endParaRPr sz="1600"/>
          </a:p>
        </p:txBody>
      </p:sp>
      <p:sp>
        <p:nvSpPr>
          <p:cNvPr id="451" name="Google Shape;451;p49"/>
          <p:cNvSpPr txBox="1"/>
          <p:nvPr>
            <p:ph idx="8" type="subTitle"/>
          </p:nvPr>
        </p:nvSpPr>
        <p:spPr>
          <a:xfrm>
            <a:off x="5785200" y="3345475"/>
            <a:ext cx="25626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Slice of </a:t>
            </a:r>
            <a:r>
              <a:rPr lang="en" sz="1600"/>
              <a:t>whole wheat bread/energy bar</a:t>
            </a:r>
            <a:endParaRPr sz="1600"/>
          </a:p>
        </p:txBody>
      </p:sp>
      <p:sp>
        <p:nvSpPr>
          <p:cNvPr id="452" name="Google Shape;452;p49"/>
          <p:cNvSpPr txBox="1"/>
          <p:nvPr>
            <p:ph idx="13" type="subTitle"/>
          </p:nvPr>
        </p:nvSpPr>
        <p:spPr>
          <a:xfrm>
            <a:off x="1383655" y="3403019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bagel</a:t>
            </a:r>
            <a:endParaRPr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Iron deficiency</a:t>
            </a:r>
            <a:endParaRPr/>
          </a:p>
        </p:txBody>
      </p:sp>
      <p:sp>
        <p:nvSpPr>
          <p:cNvPr id="458" name="Google Shape;458;p50"/>
          <p:cNvSpPr txBox="1"/>
          <p:nvPr>
            <p:ph idx="1" type="subTitle"/>
          </p:nvPr>
        </p:nvSpPr>
        <p:spPr>
          <a:xfrm>
            <a:off x="491400" y="1442775"/>
            <a:ext cx="197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Poor intake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Poor </a:t>
            </a:r>
            <a:r>
              <a:rPr lang="en"/>
              <a:t>absorption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Bleeding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Tissue injury</a:t>
            </a:r>
            <a:endParaRPr/>
          </a:p>
        </p:txBody>
      </p:sp>
      <p:sp>
        <p:nvSpPr>
          <p:cNvPr id="459" name="Google Shape;459;p50"/>
          <p:cNvSpPr txBox="1"/>
          <p:nvPr>
            <p:ph idx="2" type="subTitle"/>
          </p:nvPr>
        </p:nvSpPr>
        <p:spPr>
          <a:xfrm>
            <a:off x="3725625" y="1442775"/>
            <a:ext cx="486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</a:t>
            </a:r>
            <a:r>
              <a:rPr lang="en"/>
              <a:t>erritin</a:t>
            </a:r>
            <a:r>
              <a:rPr lang="en"/>
              <a:t> levels that are less than 50 ng/ml and iron saturation levels that are less than 15%  are representative of iron deficiency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Iron deficiency can occur before anemia and can have adverse </a:t>
            </a:r>
            <a:r>
              <a:rPr lang="en"/>
              <a:t>symptoms, especially for an endurance athlete</a:t>
            </a:r>
            <a:r>
              <a:rPr lang="en"/>
              <a:t>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R</a:t>
            </a:r>
            <a:r>
              <a:rPr b="1" lang="en"/>
              <a:t>equirements</a:t>
            </a:r>
            <a:r>
              <a:rPr b="1" lang="en"/>
              <a:t>: </a:t>
            </a:r>
            <a:r>
              <a:rPr lang="en"/>
              <a:t>20 mg per day for females, add 10 mg per day for endurance athletes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Correction:</a:t>
            </a:r>
            <a:r>
              <a:rPr lang="en"/>
              <a:t> iron rich foods, iron pots, Vitamin 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Iron supplementation: 65 - 135 mg of </a:t>
            </a:r>
            <a:r>
              <a:rPr lang="en"/>
              <a:t>elemental</a:t>
            </a:r>
            <a:r>
              <a:rPr lang="en"/>
              <a:t> iron with 500 mg of Vitamin C </a:t>
            </a:r>
            <a:r>
              <a:rPr lang="en" u="sng"/>
              <a:t>EVERY OTHER DAY</a:t>
            </a:r>
            <a:r>
              <a:rPr lang="en"/>
              <a:t> on an empty stomach (morning is best)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can you tell?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Dizzy </a:t>
            </a:r>
            <a:r>
              <a:rPr b="1" lang="en"/>
              <a:t>every</a:t>
            </a:r>
            <a:r>
              <a:rPr b="1" lang="en"/>
              <a:t> time you stand up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Tired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Everything hurts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50"/>
          <p:cNvSpPr txBox="1"/>
          <p:nvPr>
            <p:ph idx="5" type="subTitle"/>
          </p:nvPr>
        </p:nvSpPr>
        <p:spPr>
          <a:xfrm>
            <a:off x="573301" y="1220225"/>
            <a:ext cx="2533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Why does it happen?</a:t>
            </a:r>
            <a:endParaRPr sz="1800"/>
          </a:p>
        </p:txBody>
      </p:sp>
      <p:sp>
        <p:nvSpPr>
          <p:cNvPr id="461" name="Google Shape;461;p50"/>
          <p:cNvSpPr txBox="1"/>
          <p:nvPr>
            <p:ph idx="7" type="subTitle"/>
          </p:nvPr>
        </p:nvSpPr>
        <p:spPr>
          <a:xfrm>
            <a:off x="3873525" y="1220225"/>
            <a:ext cx="39159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Additional </a:t>
            </a:r>
            <a:r>
              <a:rPr lang="en" sz="1800"/>
              <a:t>information</a:t>
            </a:r>
            <a:endParaRPr sz="1800"/>
          </a:p>
        </p:txBody>
      </p:sp>
      <p:pic>
        <p:nvPicPr>
          <p:cNvPr id="462" name="Google Shape;46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400" y="2589987"/>
            <a:ext cx="3153071" cy="2102313"/>
          </a:xfrm>
          <a:custGeom>
            <a:rect b="b" l="l" r="r" t="t"/>
            <a:pathLst>
              <a:path extrusionOk="0" h="5643794" w="4777381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SUPPLEMENTS IN SPORTS </a:t>
            </a:r>
            <a:endParaRPr/>
          </a:p>
        </p:txBody>
      </p:sp>
      <p:sp>
        <p:nvSpPr>
          <p:cNvPr id="468" name="Google Shape;468;p51"/>
          <p:cNvSpPr txBox="1"/>
          <p:nvPr>
            <p:ph idx="1" type="subTitle"/>
          </p:nvPr>
        </p:nvSpPr>
        <p:spPr>
          <a:xfrm>
            <a:off x="4900602" y="1595850"/>
            <a:ext cx="3228300" cy="22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51"/>
          <p:cNvSpPr txBox="1"/>
          <p:nvPr>
            <p:ph idx="2" type="subTitle"/>
          </p:nvPr>
        </p:nvSpPr>
        <p:spPr>
          <a:xfrm>
            <a:off x="539275" y="1223475"/>
            <a:ext cx="4063800" cy="22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</a:t>
            </a:r>
            <a:r>
              <a:rPr lang="en" sz="1600"/>
              <a:t>opular Supplements: Protein Powders, Energy Gels, Sports Drinks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consulting a healthcare professional for personalized guidance: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Individualized assessment of nutritional needs.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Ensures safety by checking for medication interactions and side effects.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Recommends reputable supplement brands for quality assurance.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Encourages a balanced, whole-foods-based diet for long-term health.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470" name="Google Shape;47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2996" y="1526500"/>
            <a:ext cx="3651000" cy="243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 Powders</a:t>
            </a:r>
            <a:endParaRPr/>
          </a:p>
        </p:txBody>
      </p:sp>
      <p:sp>
        <p:nvSpPr>
          <p:cNvPr id="476" name="Google Shape;476;p52"/>
          <p:cNvSpPr txBox="1"/>
          <p:nvPr>
            <p:ph idx="2" type="subTitle"/>
          </p:nvPr>
        </p:nvSpPr>
        <p:spPr>
          <a:xfrm>
            <a:off x="539275" y="1223475"/>
            <a:ext cx="4208700" cy="22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Protein powders aid muscle repair and growth.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Various options (whey, casein, plant-based) available.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Consult a healthcare professional for personalized guidance to determine the right type and amount.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477" name="Google Shape;47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550" y="1530900"/>
            <a:ext cx="2712675" cy="271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>
            <p:ph idx="1" type="subTitle"/>
          </p:nvPr>
        </p:nvSpPr>
        <p:spPr>
          <a:xfrm>
            <a:off x="3173275" y="2443084"/>
            <a:ext cx="53328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you rather be invisible or have the ability to fly for a day?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5"/>
          <p:cNvSpPr txBox="1"/>
          <p:nvPr>
            <p:ph type="title"/>
          </p:nvPr>
        </p:nvSpPr>
        <p:spPr>
          <a:xfrm>
            <a:off x="3174175" y="1570200"/>
            <a:ext cx="53310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Check-in question:</a:t>
            </a:r>
            <a:endParaRPr/>
          </a:p>
        </p:txBody>
      </p:sp>
      <p:grpSp>
        <p:nvGrpSpPr>
          <p:cNvPr id="223" name="Google Shape;223;p35"/>
          <p:cNvGrpSpPr/>
          <p:nvPr/>
        </p:nvGrpSpPr>
        <p:grpSpPr>
          <a:xfrm>
            <a:off x="-473209" y="1079895"/>
            <a:ext cx="3687783" cy="3874721"/>
            <a:chOff x="6116153" y="827595"/>
            <a:chExt cx="3687783" cy="3874721"/>
          </a:xfrm>
        </p:grpSpPr>
        <p:sp>
          <p:nvSpPr>
            <p:cNvPr id="224" name="Google Shape;224;p35"/>
            <p:cNvSpPr/>
            <p:nvPr/>
          </p:nvSpPr>
          <p:spPr>
            <a:xfrm>
              <a:off x="6171656" y="1329509"/>
              <a:ext cx="3632280" cy="3372807"/>
            </a:xfrm>
            <a:custGeom>
              <a:rect b="b" l="l" r="r" t="t"/>
              <a:pathLst>
                <a:path extrusionOk="0" h="57142" w="61538">
                  <a:moveTo>
                    <a:pt x="20929" y="0"/>
                  </a:moveTo>
                  <a:cubicBezTo>
                    <a:pt x="19567" y="0"/>
                    <a:pt x="18293" y="154"/>
                    <a:pt x="17134" y="479"/>
                  </a:cubicBezTo>
                  <a:cubicBezTo>
                    <a:pt x="4658" y="3983"/>
                    <a:pt x="0" y="21081"/>
                    <a:pt x="1918" y="35720"/>
                  </a:cubicBezTo>
                  <a:cubicBezTo>
                    <a:pt x="1918" y="35720"/>
                    <a:pt x="1920" y="35732"/>
                    <a:pt x="1923" y="35754"/>
                  </a:cubicBezTo>
                  <a:lnTo>
                    <a:pt x="1923" y="35756"/>
                  </a:lnTo>
                  <a:cubicBezTo>
                    <a:pt x="2003" y="36319"/>
                    <a:pt x="3058" y="43588"/>
                    <a:pt x="4666" y="46209"/>
                  </a:cubicBezTo>
                  <a:cubicBezTo>
                    <a:pt x="5270" y="47638"/>
                    <a:pt x="5957" y="48978"/>
                    <a:pt x="6727" y="50206"/>
                  </a:cubicBezTo>
                  <a:lnTo>
                    <a:pt x="7473" y="51320"/>
                  </a:lnTo>
                  <a:cubicBezTo>
                    <a:pt x="8197" y="52335"/>
                    <a:pt x="8983" y="53261"/>
                    <a:pt x="9829" y="54073"/>
                  </a:cubicBezTo>
                  <a:cubicBezTo>
                    <a:pt x="12050" y="56195"/>
                    <a:pt x="15655" y="57142"/>
                    <a:pt x="19942" y="57142"/>
                  </a:cubicBezTo>
                  <a:cubicBezTo>
                    <a:pt x="27507" y="57142"/>
                    <a:pt x="37195" y="54193"/>
                    <a:pt x="45141" y="49548"/>
                  </a:cubicBezTo>
                  <a:cubicBezTo>
                    <a:pt x="45791" y="49175"/>
                    <a:pt x="46997" y="48408"/>
                    <a:pt x="47217" y="48269"/>
                  </a:cubicBezTo>
                  <a:cubicBezTo>
                    <a:pt x="47241" y="48254"/>
                    <a:pt x="47253" y="48246"/>
                    <a:pt x="47253" y="48246"/>
                  </a:cubicBezTo>
                  <a:cubicBezTo>
                    <a:pt x="48886" y="47184"/>
                    <a:pt x="50426" y="46051"/>
                    <a:pt x="51827" y="44855"/>
                  </a:cubicBezTo>
                  <a:cubicBezTo>
                    <a:pt x="52926" y="44197"/>
                    <a:pt x="56152" y="40379"/>
                    <a:pt x="56353" y="40140"/>
                  </a:cubicBezTo>
                  <a:cubicBezTo>
                    <a:pt x="56356" y="40138"/>
                    <a:pt x="56358" y="40135"/>
                    <a:pt x="56359" y="40133"/>
                  </a:cubicBezTo>
                  <a:lnTo>
                    <a:pt x="56363" y="40130"/>
                  </a:lnTo>
                  <a:cubicBezTo>
                    <a:pt x="58264" y="37623"/>
                    <a:pt x="59516" y="34955"/>
                    <a:pt x="59858" y="32211"/>
                  </a:cubicBezTo>
                  <a:cubicBezTo>
                    <a:pt x="61538" y="18661"/>
                    <a:pt x="35933" y="0"/>
                    <a:pt x="20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5" name="Google Shape;225;p35"/>
            <p:cNvGrpSpPr/>
            <p:nvPr/>
          </p:nvGrpSpPr>
          <p:grpSpPr>
            <a:xfrm>
              <a:off x="6116153" y="827595"/>
              <a:ext cx="3687783" cy="3874721"/>
              <a:chOff x="6116153" y="827595"/>
              <a:chExt cx="3687783" cy="3874721"/>
            </a:xfrm>
          </p:grpSpPr>
          <p:sp>
            <p:nvSpPr>
              <p:cNvPr id="226" name="Google Shape;226;p35"/>
              <p:cNvSpPr/>
              <p:nvPr/>
            </p:nvSpPr>
            <p:spPr>
              <a:xfrm>
                <a:off x="6612750" y="3720435"/>
                <a:ext cx="2384905" cy="981881"/>
              </a:xfrm>
              <a:custGeom>
                <a:rect b="b" l="l" r="r" t="t"/>
                <a:pathLst>
                  <a:path extrusionOk="0" h="16635" w="40405">
                    <a:moveTo>
                      <a:pt x="21058" y="0"/>
                    </a:moveTo>
                    <a:cubicBezTo>
                      <a:pt x="20220" y="0"/>
                      <a:pt x="19400" y="9"/>
                      <a:pt x="18598" y="26"/>
                    </a:cubicBezTo>
                    <a:cubicBezTo>
                      <a:pt x="10002" y="3955"/>
                      <a:pt x="4001" y="7784"/>
                      <a:pt x="0" y="10813"/>
                    </a:cubicBezTo>
                    <a:cubicBezTo>
                      <a:pt x="724" y="11828"/>
                      <a:pt x="1510" y="12754"/>
                      <a:pt x="2356" y="13566"/>
                    </a:cubicBezTo>
                    <a:cubicBezTo>
                      <a:pt x="4577" y="15688"/>
                      <a:pt x="8182" y="16635"/>
                      <a:pt x="12469" y="16635"/>
                    </a:cubicBezTo>
                    <a:cubicBezTo>
                      <a:pt x="20034" y="16635"/>
                      <a:pt x="29722" y="13686"/>
                      <a:pt x="37668" y="9041"/>
                    </a:cubicBezTo>
                    <a:cubicBezTo>
                      <a:pt x="38450" y="7354"/>
                      <a:pt x="39361" y="5634"/>
                      <a:pt x="40404" y="4022"/>
                    </a:cubicBezTo>
                    <a:cubicBezTo>
                      <a:pt x="40228" y="3992"/>
                      <a:pt x="40048" y="3958"/>
                      <a:pt x="39867" y="3922"/>
                    </a:cubicBezTo>
                    <a:cubicBezTo>
                      <a:pt x="38559" y="3666"/>
                      <a:pt x="37809" y="2625"/>
                      <a:pt x="37472" y="1158"/>
                    </a:cubicBezTo>
                    <a:cubicBezTo>
                      <a:pt x="31492" y="316"/>
                      <a:pt x="25976" y="0"/>
                      <a:pt x="210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35"/>
              <p:cNvSpPr/>
              <p:nvPr/>
            </p:nvSpPr>
            <p:spPr>
              <a:xfrm>
                <a:off x="6447067" y="3198182"/>
                <a:ext cx="1066228" cy="1094796"/>
              </a:xfrm>
              <a:custGeom>
                <a:rect b="b" l="l" r="r" t="t"/>
                <a:pathLst>
                  <a:path extrusionOk="0" h="18548" w="18064">
                    <a:moveTo>
                      <a:pt x="11018" y="1"/>
                    </a:moveTo>
                    <a:cubicBezTo>
                      <a:pt x="10984" y="119"/>
                      <a:pt x="10246" y="2852"/>
                      <a:pt x="10902" y="10075"/>
                    </a:cubicBezTo>
                    <a:cubicBezTo>
                      <a:pt x="10333" y="10026"/>
                      <a:pt x="9732" y="9945"/>
                      <a:pt x="9103" y="9834"/>
                    </a:cubicBezTo>
                    <a:cubicBezTo>
                      <a:pt x="8765" y="9880"/>
                      <a:pt x="8431" y="9928"/>
                      <a:pt x="8104" y="9977"/>
                    </a:cubicBezTo>
                    <a:cubicBezTo>
                      <a:pt x="8481" y="13462"/>
                      <a:pt x="6459" y="14825"/>
                      <a:pt x="3025" y="14825"/>
                    </a:cubicBezTo>
                    <a:cubicBezTo>
                      <a:pt x="2923" y="14825"/>
                      <a:pt x="2819" y="14823"/>
                      <a:pt x="2714" y="14821"/>
                    </a:cubicBezTo>
                    <a:cubicBezTo>
                      <a:pt x="1896" y="7906"/>
                      <a:pt x="2787" y="3337"/>
                      <a:pt x="2797" y="3291"/>
                    </a:cubicBezTo>
                    <a:lnTo>
                      <a:pt x="1830" y="3096"/>
                    </a:lnTo>
                    <a:cubicBezTo>
                      <a:pt x="1791" y="3291"/>
                      <a:pt x="912" y="7787"/>
                      <a:pt x="1715" y="14767"/>
                    </a:cubicBezTo>
                    <a:cubicBezTo>
                      <a:pt x="1170" y="14721"/>
                      <a:pt x="595" y="14646"/>
                      <a:pt x="0" y="14550"/>
                    </a:cubicBezTo>
                    <a:lnTo>
                      <a:pt x="0" y="14550"/>
                    </a:lnTo>
                    <a:cubicBezTo>
                      <a:pt x="602" y="15979"/>
                      <a:pt x="1291" y="17319"/>
                      <a:pt x="2061" y="18547"/>
                    </a:cubicBezTo>
                    <a:cubicBezTo>
                      <a:pt x="5667" y="15827"/>
                      <a:pt x="10852" y="12491"/>
                      <a:pt x="18063" y="8995"/>
                    </a:cubicBezTo>
                    <a:lnTo>
                      <a:pt x="18063" y="8995"/>
                    </a:lnTo>
                    <a:cubicBezTo>
                      <a:pt x="17254" y="9037"/>
                      <a:pt x="16469" y="9087"/>
                      <a:pt x="15704" y="9142"/>
                    </a:cubicBezTo>
                    <a:cubicBezTo>
                      <a:pt x="14899" y="9830"/>
                      <a:pt x="13675" y="10132"/>
                      <a:pt x="12135" y="10132"/>
                    </a:cubicBezTo>
                    <a:cubicBezTo>
                      <a:pt x="12056" y="10132"/>
                      <a:pt x="11977" y="10131"/>
                      <a:pt x="11896" y="10130"/>
                    </a:cubicBezTo>
                    <a:cubicBezTo>
                      <a:pt x="11240" y="3020"/>
                      <a:pt x="11959" y="294"/>
                      <a:pt x="11968" y="269"/>
                    </a:cubicBezTo>
                    <a:lnTo>
                      <a:pt x="11491" y="135"/>
                    </a:lnTo>
                    <a:lnTo>
                      <a:pt x="1101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35"/>
              <p:cNvSpPr/>
              <p:nvPr/>
            </p:nvSpPr>
            <p:spPr>
              <a:xfrm>
                <a:off x="8960764" y="3416751"/>
                <a:ext cx="270039" cy="760596"/>
              </a:xfrm>
              <a:custGeom>
                <a:rect b="b" l="l" r="r" t="t"/>
                <a:pathLst>
                  <a:path extrusionOk="0" h="12886" w="4575">
                    <a:moveTo>
                      <a:pt x="3404" y="0"/>
                    </a:moveTo>
                    <a:lnTo>
                      <a:pt x="2420" y="29"/>
                    </a:lnTo>
                    <a:cubicBezTo>
                      <a:pt x="2422" y="78"/>
                      <a:pt x="2551" y="4956"/>
                      <a:pt x="1637" y="10031"/>
                    </a:cubicBezTo>
                    <a:cubicBezTo>
                      <a:pt x="1048" y="10953"/>
                      <a:pt x="504" y="11913"/>
                      <a:pt x="0" y="12885"/>
                    </a:cubicBezTo>
                    <a:cubicBezTo>
                      <a:pt x="1633" y="11822"/>
                      <a:pt x="3173" y="10689"/>
                      <a:pt x="4574" y="9493"/>
                    </a:cubicBezTo>
                    <a:lnTo>
                      <a:pt x="4574" y="9493"/>
                    </a:lnTo>
                    <a:cubicBezTo>
                      <a:pt x="4391" y="9502"/>
                      <a:pt x="4203" y="9506"/>
                      <a:pt x="4010" y="9506"/>
                    </a:cubicBezTo>
                    <a:cubicBezTo>
                      <a:pt x="3605" y="9506"/>
                      <a:pt x="3179" y="9487"/>
                      <a:pt x="2734" y="9449"/>
                    </a:cubicBezTo>
                    <a:cubicBezTo>
                      <a:pt x="3526" y="4552"/>
                      <a:pt x="3406" y="48"/>
                      <a:pt x="34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35"/>
              <p:cNvSpPr/>
              <p:nvPr/>
            </p:nvSpPr>
            <p:spPr>
              <a:xfrm>
                <a:off x="6171538" y="1329509"/>
                <a:ext cx="3632399" cy="2379416"/>
              </a:xfrm>
              <a:custGeom>
                <a:rect b="b" l="l" r="r" t="t"/>
                <a:pathLst>
                  <a:path extrusionOk="0" h="40312" w="61540">
                    <a:moveTo>
                      <a:pt x="20931" y="0"/>
                    </a:moveTo>
                    <a:cubicBezTo>
                      <a:pt x="19569" y="0"/>
                      <a:pt x="18295" y="154"/>
                      <a:pt x="17136" y="479"/>
                    </a:cubicBezTo>
                    <a:cubicBezTo>
                      <a:pt x="4660" y="3982"/>
                      <a:pt x="0" y="21081"/>
                      <a:pt x="1920" y="35720"/>
                    </a:cubicBezTo>
                    <a:cubicBezTo>
                      <a:pt x="1920" y="35720"/>
                      <a:pt x="1922" y="35730"/>
                      <a:pt x="1925" y="35754"/>
                    </a:cubicBezTo>
                    <a:cubicBezTo>
                      <a:pt x="3043" y="31516"/>
                      <a:pt x="5146" y="27574"/>
                      <a:pt x="6780" y="27504"/>
                    </a:cubicBezTo>
                    <a:cubicBezTo>
                      <a:pt x="6810" y="27503"/>
                      <a:pt x="6841" y="27502"/>
                      <a:pt x="6872" y="27502"/>
                    </a:cubicBezTo>
                    <a:cubicBezTo>
                      <a:pt x="8893" y="27502"/>
                      <a:pt x="10251" y="30364"/>
                      <a:pt x="11196" y="33756"/>
                    </a:cubicBezTo>
                    <a:cubicBezTo>
                      <a:pt x="12027" y="29345"/>
                      <a:pt x="14281" y="24665"/>
                      <a:pt x="15978" y="24592"/>
                    </a:cubicBezTo>
                    <a:cubicBezTo>
                      <a:pt x="16005" y="24591"/>
                      <a:pt x="16032" y="24590"/>
                      <a:pt x="16060" y="24590"/>
                    </a:cubicBezTo>
                    <a:cubicBezTo>
                      <a:pt x="19236" y="24590"/>
                      <a:pt x="20606" y="32379"/>
                      <a:pt x="21347" y="36955"/>
                    </a:cubicBezTo>
                    <a:cubicBezTo>
                      <a:pt x="21508" y="37945"/>
                      <a:pt x="21473" y="38759"/>
                      <a:pt x="21266" y="39423"/>
                    </a:cubicBezTo>
                    <a:cubicBezTo>
                      <a:pt x="23505" y="39279"/>
                      <a:pt x="25927" y="39193"/>
                      <a:pt x="28512" y="39193"/>
                    </a:cubicBezTo>
                    <a:cubicBezTo>
                      <a:pt x="33389" y="39193"/>
                      <a:pt x="38847" y="39500"/>
                      <a:pt x="44755" y="40311"/>
                    </a:cubicBezTo>
                    <a:cubicBezTo>
                      <a:pt x="44385" y="34860"/>
                      <a:pt x="47906" y="25991"/>
                      <a:pt x="50362" y="25888"/>
                    </a:cubicBezTo>
                    <a:cubicBezTo>
                      <a:pt x="50393" y="25887"/>
                      <a:pt x="50424" y="25886"/>
                      <a:pt x="50455" y="25886"/>
                    </a:cubicBezTo>
                    <a:cubicBezTo>
                      <a:pt x="53959" y="25886"/>
                      <a:pt x="55471" y="34480"/>
                      <a:pt x="56290" y="39529"/>
                    </a:cubicBezTo>
                    <a:cubicBezTo>
                      <a:pt x="56322" y="39736"/>
                      <a:pt x="56346" y="39935"/>
                      <a:pt x="56365" y="40130"/>
                    </a:cubicBezTo>
                    <a:cubicBezTo>
                      <a:pt x="58266" y="37623"/>
                      <a:pt x="59518" y="34955"/>
                      <a:pt x="59860" y="32211"/>
                    </a:cubicBezTo>
                    <a:cubicBezTo>
                      <a:pt x="61540" y="18661"/>
                      <a:pt x="35935" y="0"/>
                      <a:pt x="20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35"/>
              <p:cNvSpPr/>
              <p:nvPr/>
            </p:nvSpPr>
            <p:spPr>
              <a:xfrm>
                <a:off x="6174408" y="2204672"/>
                <a:ext cx="684631" cy="371917"/>
              </a:xfrm>
              <a:custGeom>
                <a:rect b="b" l="l" r="r" t="t"/>
                <a:pathLst>
                  <a:path extrusionOk="0" h="6301" w="11599">
                    <a:moveTo>
                      <a:pt x="6141" y="0"/>
                    </a:moveTo>
                    <a:cubicBezTo>
                      <a:pt x="5372" y="0"/>
                      <a:pt x="4714" y="463"/>
                      <a:pt x="4426" y="1126"/>
                    </a:cubicBezTo>
                    <a:cubicBezTo>
                      <a:pt x="4285" y="1075"/>
                      <a:pt x="4133" y="1048"/>
                      <a:pt x="3973" y="1048"/>
                    </a:cubicBezTo>
                    <a:cubicBezTo>
                      <a:pt x="3220" y="1048"/>
                      <a:pt x="2609" y="1659"/>
                      <a:pt x="2609" y="2412"/>
                    </a:cubicBezTo>
                    <a:lnTo>
                      <a:pt x="2613" y="2481"/>
                    </a:lnTo>
                    <a:cubicBezTo>
                      <a:pt x="2411" y="2410"/>
                      <a:pt x="2194" y="2371"/>
                      <a:pt x="1967" y="2371"/>
                    </a:cubicBezTo>
                    <a:cubicBezTo>
                      <a:pt x="881" y="2371"/>
                      <a:pt x="1" y="3250"/>
                      <a:pt x="1" y="4335"/>
                    </a:cubicBezTo>
                    <a:cubicBezTo>
                      <a:pt x="1" y="5421"/>
                      <a:pt x="881" y="6301"/>
                      <a:pt x="1967" y="6301"/>
                    </a:cubicBezTo>
                    <a:lnTo>
                      <a:pt x="2009" y="6299"/>
                    </a:lnTo>
                    <a:lnTo>
                      <a:pt x="10367" y="6296"/>
                    </a:lnTo>
                    <a:lnTo>
                      <a:pt x="10440" y="6301"/>
                    </a:lnTo>
                    <a:cubicBezTo>
                      <a:pt x="11081" y="6301"/>
                      <a:pt x="11599" y="5782"/>
                      <a:pt x="11599" y="5142"/>
                    </a:cubicBezTo>
                    <a:cubicBezTo>
                      <a:pt x="11599" y="4503"/>
                      <a:pt x="11081" y="3984"/>
                      <a:pt x="10440" y="3984"/>
                    </a:cubicBezTo>
                    <a:lnTo>
                      <a:pt x="10435" y="3984"/>
                    </a:lnTo>
                    <a:cubicBezTo>
                      <a:pt x="10371" y="2831"/>
                      <a:pt x="9418" y="1913"/>
                      <a:pt x="8247" y="1913"/>
                    </a:cubicBezTo>
                    <a:cubicBezTo>
                      <a:pt x="8166" y="1913"/>
                      <a:pt x="8084" y="1918"/>
                      <a:pt x="8006" y="1927"/>
                    </a:cubicBezTo>
                    <a:lnTo>
                      <a:pt x="8008" y="1867"/>
                    </a:lnTo>
                    <a:cubicBezTo>
                      <a:pt x="8008" y="836"/>
                      <a:pt x="7172" y="0"/>
                      <a:pt x="6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35"/>
              <p:cNvSpPr/>
              <p:nvPr/>
            </p:nvSpPr>
            <p:spPr>
              <a:xfrm>
                <a:off x="8102894" y="1236902"/>
                <a:ext cx="461694" cy="241707"/>
              </a:xfrm>
              <a:custGeom>
                <a:rect b="b" l="l" r="r" t="t"/>
                <a:pathLst>
                  <a:path extrusionOk="0" h="4095" w="7822">
                    <a:moveTo>
                      <a:pt x="3812" y="1"/>
                    </a:moveTo>
                    <a:cubicBezTo>
                      <a:pt x="2185" y="1"/>
                      <a:pt x="1785" y="1515"/>
                      <a:pt x="1785" y="1515"/>
                    </a:cubicBezTo>
                    <a:cubicBezTo>
                      <a:pt x="1785" y="1515"/>
                      <a:pt x="1722" y="1509"/>
                      <a:pt x="1620" y="1509"/>
                    </a:cubicBezTo>
                    <a:cubicBezTo>
                      <a:pt x="1178" y="1509"/>
                      <a:pt x="1" y="1649"/>
                      <a:pt x="114" y="3171"/>
                    </a:cubicBezTo>
                    <a:cubicBezTo>
                      <a:pt x="114" y="3171"/>
                      <a:pt x="579" y="3603"/>
                      <a:pt x="1179" y="3603"/>
                    </a:cubicBezTo>
                    <a:cubicBezTo>
                      <a:pt x="1313" y="3603"/>
                      <a:pt x="1456" y="3581"/>
                      <a:pt x="1600" y="3529"/>
                    </a:cubicBezTo>
                    <a:cubicBezTo>
                      <a:pt x="1600" y="3529"/>
                      <a:pt x="2473" y="4095"/>
                      <a:pt x="3305" y="4095"/>
                    </a:cubicBezTo>
                    <a:cubicBezTo>
                      <a:pt x="3696" y="4095"/>
                      <a:pt x="4078" y="3971"/>
                      <a:pt x="4353" y="3601"/>
                    </a:cubicBezTo>
                    <a:cubicBezTo>
                      <a:pt x="4353" y="3601"/>
                      <a:pt x="5243" y="3905"/>
                      <a:pt x="6098" y="3905"/>
                    </a:cubicBezTo>
                    <a:cubicBezTo>
                      <a:pt x="6802" y="3905"/>
                      <a:pt x="7482" y="3700"/>
                      <a:pt x="7628" y="2954"/>
                    </a:cubicBezTo>
                    <a:cubicBezTo>
                      <a:pt x="7821" y="1978"/>
                      <a:pt x="7214" y="1778"/>
                      <a:pt x="6685" y="1778"/>
                    </a:cubicBezTo>
                    <a:cubicBezTo>
                      <a:pt x="6320" y="1778"/>
                      <a:pt x="5991" y="1873"/>
                      <a:pt x="5991" y="1873"/>
                    </a:cubicBezTo>
                    <a:cubicBezTo>
                      <a:pt x="5991" y="1873"/>
                      <a:pt x="5635" y="72"/>
                      <a:pt x="3920" y="2"/>
                    </a:cubicBezTo>
                    <a:cubicBezTo>
                      <a:pt x="3883" y="1"/>
                      <a:pt x="3847" y="1"/>
                      <a:pt x="3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35"/>
              <p:cNvSpPr/>
              <p:nvPr/>
            </p:nvSpPr>
            <p:spPr>
              <a:xfrm>
                <a:off x="8340176" y="827595"/>
                <a:ext cx="434424" cy="151281"/>
              </a:xfrm>
              <a:custGeom>
                <a:rect b="b" l="l" r="r" t="t"/>
                <a:pathLst>
                  <a:path extrusionOk="0" h="2563" w="7360">
                    <a:moveTo>
                      <a:pt x="339" y="1"/>
                    </a:moveTo>
                    <a:cubicBezTo>
                      <a:pt x="168" y="1"/>
                      <a:pt x="27" y="133"/>
                      <a:pt x="14" y="304"/>
                    </a:cubicBezTo>
                    <a:cubicBezTo>
                      <a:pt x="0" y="485"/>
                      <a:pt x="136" y="643"/>
                      <a:pt x="316" y="656"/>
                    </a:cubicBezTo>
                    <a:cubicBezTo>
                      <a:pt x="336" y="658"/>
                      <a:pt x="2320" y="834"/>
                      <a:pt x="3185" y="2397"/>
                    </a:cubicBezTo>
                    <a:cubicBezTo>
                      <a:pt x="3243" y="2500"/>
                      <a:pt x="3353" y="2563"/>
                      <a:pt x="3472" y="2563"/>
                    </a:cubicBezTo>
                    <a:lnTo>
                      <a:pt x="3520" y="2559"/>
                    </a:lnTo>
                    <a:cubicBezTo>
                      <a:pt x="3655" y="2539"/>
                      <a:pt x="3764" y="2437"/>
                      <a:pt x="3794" y="2303"/>
                    </a:cubicBezTo>
                    <a:cubicBezTo>
                      <a:pt x="3808" y="2244"/>
                      <a:pt x="4154" y="851"/>
                      <a:pt x="7042" y="656"/>
                    </a:cubicBezTo>
                    <a:cubicBezTo>
                      <a:pt x="7222" y="645"/>
                      <a:pt x="7360" y="488"/>
                      <a:pt x="7348" y="307"/>
                    </a:cubicBezTo>
                    <a:cubicBezTo>
                      <a:pt x="7336" y="135"/>
                      <a:pt x="7194" y="1"/>
                      <a:pt x="7025" y="1"/>
                    </a:cubicBezTo>
                    <a:cubicBezTo>
                      <a:pt x="7016" y="1"/>
                      <a:pt x="7007" y="1"/>
                      <a:pt x="6998" y="2"/>
                    </a:cubicBezTo>
                    <a:cubicBezTo>
                      <a:pt x="4775" y="151"/>
                      <a:pt x="3823" y="985"/>
                      <a:pt x="3425" y="1577"/>
                    </a:cubicBezTo>
                    <a:cubicBezTo>
                      <a:pt x="2302" y="166"/>
                      <a:pt x="453" y="9"/>
                      <a:pt x="367" y="2"/>
                    </a:cubicBezTo>
                    <a:cubicBezTo>
                      <a:pt x="357" y="1"/>
                      <a:pt x="348" y="1"/>
                      <a:pt x="3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35"/>
              <p:cNvSpPr/>
              <p:nvPr/>
            </p:nvSpPr>
            <p:spPr>
              <a:xfrm>
                <a:off x="6116153" y="1046832"/>
                <a:ext cx="496577" cy="190060"/>
              </a:xfrm>
              <a:custGeom>
                <a:rect b="b" l="l" r="r" t="t"/>
                <a:pathLst>
                  <a:path extrusionOk="0" h="3220" w="8413">
                    <a:moveTo>
                      <a:pt x="8041" y="1"/>
                    </a:moveTo>
                    <a:cubicBezTo>
                      <a:pt x="8000" y="1"/>
                      <a:pt x="7959" y="9"/>
                      <a:pt x="7919" y="25"/>
                    </a:cubicBezTo>
                    <a:cubicBezTo>
                      <a:pt x="5556" y="952"/>
                      <a:pt x="4696" y="1856"/>
                      <a:pt x="4383" y="2392"/>
                    </a:cubicBezTo>
                    <a:cubicBezTo>
                      <a:pt x="3224" y="1640"/>
                      <a:pt x="2105" y="1470"/>
                      <a:pt x="1328" y="1470"/>
                    </a:cubicBezTo>
                    <a:cubicBezTo>
                      <a:pt x="715" y="1470"/>
                      <a:pt x="315" y="1576"/>
                      <a:pt x="276" y="1587"/>
                    </a:cubicBezTo>
                    <a:cubicBezTo>
                      <a:pt x="102" y="1636"/>
                      <a:pt x="0" y="1816"/>
                      <a:pt x="48" y="1990"/>
                    </a:cubicBezTo>
                    <a:cubicBezTo>
                      <a:pt x="89" y="2136"/>
                      <a:pt x="221" y="2233"/>
                      <a:pt x="365" y="2233"/>
                    </a:cubicBezTo>
                    <a:cubicBezTo>
                      <a:pt x="394" y="2233"/>
                      <a:pt x="422" y="2229"/>
                      <a:pt x="451" y="2221"/>
                    </a:cubicBezTo>
                    <a:cubicBezTo>
                      <a:pt x="483" y="2212"/>
                      <a:pt x="816" y="2125"/>
                      <a:pt x="1332" y="2125"/>
                    </a:cubicBezTo>
                    <a:cubicBezTo>
                      <a:pt x="2074" y="2125"/>
                      <a:pt x="3195" y="2306"/>
                      <a:pt x="4335" y="3159"/>
                    </a:cubicBezTo>
                    <a:cubicBezTo>
                      <a:pt x="4389" y="3200"/>
                      <a:pt x="4456" y="3220"/>
                      <a:pt x="4522" y="3220"/>
                    </a:cubicBezTo>
                    <a:cubicBezTo>
                      <a:pt x="4568" y="3220"/>
                      <a:pt x="4613" y="3211"/>
                      <a:pt x="4656" y="3193"/>
                    </a:cubicBezTo>
                    <a:cubicBezTo>
                      <a:pt x="4763" y="3150"/>
                      <a:pt x="4841" y="3049"/>
                      <a:pt x="4858" y="2935"/>
                    </a:cubicBezTo>
                    <a:cubicBezTo>
                      <a:pt x="4861" y="2923"/>
                      <a:pt x="5070" y="1850"/>
                      <a:pt x="8160" y="635"/>
                    </a:cubicBezTo>
                    <a:cubicBezTo>
                      <a:pt x="8329" y="569"/>
                      <a:pt x="8413" y="379"/>
                      <a:pt x="8346" y="209"/>
                    </a:cubicBezTo>
                    <a:cubicBezTo>
                      <a:pt x="8295" y="80"/>
                      <a:pt x="8172" y="1"/>
                      <a:pt x="80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35"/>
              <p:cNvSpPr/>
              <p:nvPr/>
            </p:nvSpPr>
            <p:spPr>
              <a:xfrm>
                <a:off x="6400813" y="1772415"/>
                <a:ext cx="326467" cy="124012"/>
              </a:xfrm>
              <a:custGeom>
                <a:rect b="b" l="l" r="r" t="t"/>
                <a:pathLst>
                  <a:path extrusionOk="0" h="2101" w="5531">
                    <a:moveTo>
                      <a:pt x="5176" y="0"/>
                    </a:moveTo>
                    <a:cubicBezTo>
                      <a:pt x="5155" y="0"/>
                      <a:pt x="5135" y="2"/>
                      <a:pt x="5115" y="6"/>
                    </a:cubicBezTo>
                    <a:cubicBezTo>
                      <a:pt x="3863" y="238"/>
                      <a:pt x="3213" y="847"/>
                      <a:pt x="2906" y="1258"/>
                    </a:cubicBezTo>
                    <a:cubicBezTo>
                      <a:pt x="1797" y="330"/>
                      <a:pt x="399" y="301"/>
                      <a:pt x="335" y="301"/>
                    </a:cubicBezTo>
                    <a:lnTo>
                      <a:pt x="330" y="301"/>
                    </a:lnTo>
                    <a:cubicBezTo>
                      <a:pt x="152" y="301"/>
                      <a:pt x="6" y="445"/>
                      <a:pt x="3" y="625"/>
                    </a:cubicBezTo>
                    <a:cubicBezTo>
                      <a:pt x="1" y="805"/>
                      <a:pt x="145" y="954"/>
                      <a:pt x="327" y="957"/>
                    </a:cubicBezTo>
                    <a:cubicBezTo>
                      <a:pt x="340" y="957"/>
                      <a:pt x="1794" y="993"/>
                      <a:pt x="2737" y="1999"/>
                    </a:cubicBezTo>
                    <a:cubicBezTo>
                      <a:pt x="2799" y="2065"/>
                      <a:pt x="2886" y="2101"/>
                      <a:pt x="2976" y="2101"/>
                    </a:cubicBezTo>
                    <a:lnTo>
                      <a:pt x="3037" y="2096"/>
                    </a:lnTo>
                    <a:cubicBezTo>
                      <a:pt x="3147" y="2075"/>
                      <a:pt x="3239" y="1999"/>
                      <a:pt x="3281" y="1897"/>
                    </a:cubicBezTo>
                    <a:cubicBezTo>
                      <a:pt x="3298" y="1858"/>
                      <a:pt x="3697" y="937"/>
                      <a:pt x="5233" y="650"/>
                    </a:cubicBezTo>
                    <a:cubicBezTo>
                      <a:pt x="5411" y="618"/>
                      <a:pt x="5530" y="447"/>
                      <a:pt x="5496" y="269"/>
                    </a:cubicBezTo>
                    <a:cubicBezTo>
                      <a:pt x="5468" y="111"/>
                      <a:pt x="5330" y="0"/>
                      <a:pt x="5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235" name="Google Shape;2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464" y="567133"/>
            <a:ext cx="889050" cy="4387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 GELS</a:t>
            </a:r>
            <a:endParaRPr/>
          </a:p>
        </p:txBody>
      </p:sp>
      <p:sp>
        <p:nvSpPr>
          <p:cNvPr id="483" name="Google Shape;483;p53"/>
          <p:cNvSpPr txBox="1"/>
          <p:nvPr>
            <p:ph idx="1" type="subTitle"/>
          </p:nvPr>
        </p:nvSpPr>
        <p:spPr>
          <a:xfrm>
            <a:off x="4900602" y="1595850"/>
            <a:ext cx="3228300" cy="22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Used by endurance athletes for quick energy during long workouts.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Prevents energy depletion during extended exercise.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Caution needed to avoid gastrointestinal issues.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4" name="Google Shape;48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499" y="1375725"/>
            <a:ext cx="3378924" cy="318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 DRINKS</a:t>
            </a:r>
            <a:endParaRPr/>
          </a:p>
        </p:txBody>
      </p:sp>
      <p:sp>
        <p:nvSpPr>
          <p:cNvPr id="490" name="Google Shape;490;p54"/>
          <p:cNvSpPr txBox="1"/>
          <p:nvPr>
            <p:ph idx="2" type="subTitle"/>
          </p:nvPr>
        </p:nvSpPr>
        <p:spPr>
          <a:xfrm>
            <a:off x="539275" y="1223475"/>
            <a:ext cx="4208700" cy="22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Designed for hydration and electrolyte replenishment during intense activity.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Valuable for activities lasting over an hour.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Be mindful of using them during low-intensity exercise or casually due to added sugars and calories.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491" name="Google Shape;49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2450" y="1510224"/>
            <a:ext cx="3651548" cy="273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5"/>
          <p:cNvSpPr txBox="1"/>
          <p:nvPr>
            <p:ph type="title"/>
          </p:nvPr>
        </p:nvSpPr>
        <p:spPr>
          <a:xfrm>
            <a:off x="3845500" y="3100300"/>
            <a:ext cx="47673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why this diagram is misleading</a:t>
            </a:r>
            <a:endParaRPr/>
          </a:p>
        </p:txBody>
      </p:sp>
      <p:sp>
        <p:nvSpPr>
          <p:cNvPr id="497" name="Google Shape;497;p55"/>
          <p:cNvSpPr txBox="1"/>
          <p:nvPr>
            <p:ph idx="1" type="subTitle"/>
          </p:nvPr>
        </p:nvSpPr>
        <p:spPr>
          <a:xfrm>
            <a:off x="3097975" y="1530722"/>
            <a:ext cx="53328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read a label</a:t>
            </a:r>
            <a:endParaRPr/>
          </a:p>
        </p:txBody>
      </p:sp>
      <p:pic>
        <p:nvPicPr>
          <p:cNvPr id="498" name="Google Shape;49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900" y="952300"/>
            <a:ext cx="2793174" cy="323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56"/>
          <p:cNvGrpSpPr/>
          <p:nvPr/>
        </p:nvGrpSpPr>
        <p:grpSpPr>
          <a:xfrm>
            <a:off x="149650" y="999421"/>
            <a:ext cx="3123586" cy="3537879"/>
            <a:chOff x="5731316" y="796685"/>
            <a:chExt cx="3255092" cy="3686827"/>
          </a:xfrm>
        </p:grpSpPr>
        <p:sp>
          <p:nvSpPr>
            <p:cNvPr id="504" name="Google Shape;504;p56"/>
            <p:cNvSpPr/>
            <p:nvPr/>
          </p:nvSpPr>
          <p:spPr>
            <a:xfrm>
              <a:off x="5731323" y="1486931"/>
              <a:ext cx="3233489" cy="2839557"/>
            </a:xfrm>
            <a:custGeom>
              <a:rect b="b" l="l" r="r" t="t"/>
              <a:pathLst>
                <a:path extrusionOk="0" h="53305" w="60700">
                  <a:moveTo>
                    <a:pt x="19224" y="12318"/>
                  </a:moveTo>
                  <a:cubicBezTo>
                    <a:pt x="19224" y="12318"/>
                    <a:pt x="19678" y="18509"/>
                    <a:pt x="22957" y="22428"/>
                  </a:cubicBezTo>
                  <a:cubicBezTo>
                    <a:pt x="22957" y="22428"/>
                    <a:pt x="21795" y="22425"/>
                    <a:pt x="20284" y="21592"/>
                  </a:cubicBezTo>
                  <a:lnTo>
                    <a:pt x="20284" y="21592"/>
                  </a:lnTo>
                  <a:cubicBezTo>
                    <a:pt x="20284" y="21592"/>
                    <a:pt x="20934" y="25040"/>
                    <a:pt x="25007" y="27893"/>
                  </a:cubicBezTo>
                  <a:cubicBezTo>
                    <a:pt x="25007" y="27893"/>
                    <a:pt x="24092" y="28474"/>
                    <a:pt x="22746" y="28474"/>
                  </a:cubicBezTo>
                  <a:cubicBezTo>
                    <a:pt x="22072" y="28474"/>
                    <a:pt x="21291" y="28329"/>
                    <a:pt x="20462" y="27893"/>
                  </a:cubicBezTo>
                  <a:lnTo>
                    <a:pt x="20462" y="27893"/>
                  </a:lnTo>
                  <a:cubicBezTo>
                    <a:pt x="20462" y="27893"/>
                    <a:pt x="20771" y="28667"/>
                    <a:pt x="21531" y="29594"/>
                  </a:cubicBezTo>
                  <a:cubicBezTo>
                    <a:pt x="21922" y="29820"/>
                    <a:pt x="22243" y="30152"/>
                    <a:pt x="22450" y="30556"/>
                  </a:cubicBezTo>
                  <a:cubicBezTo>
                    <a:pt x="22762" y="30834"/>
                    <a:pt x="23116" y="31107"/>
                    <a:pt x="23515" y="31363"/>
                  </a:cubicBezTo>
                  <a:cubicBezTo>
                    <a:pt x="23776" y="31428"/>
                    <a:pt x="24024" y="31531"/>
                    <a:pt x="24246" y="31668"/>
                  </a:cubicBezTo>
                  <a:cubicBezTo>
                    <a:pt x="24163" y="31395"/>
                    <a:pt x="24117" y="31102"/>
                    <a:pt x="24117" y="30802"/>
                  </a:cubicBezTo>
                  <a:cubicBezTo>
                    <a:pt x="24117" y="29135"/>
                    <a:pt x="25467" y="27786"/>
                    <a:pt x="27133" y="27786"/>
                  </a:cubicBezTo>
                  <a:cubicBezTo>
                    <a:pt x="27679" y="27786"/>
                    <a:pt x="28191" y="27934"/>
                    <a:pt x="28634" y="28188"/>
                  </a:cubicBezTo>
                  <a:cubicBezTo>
                    <a:pt x="29509" y="27320"/>
                    <a:pt x="30715" y="26780"/>
                    <a:pt x="32045" y="26780"/>
                  </a:cubicBezTo>
                  <a:cubicBezTo>
                    <a:pt x="34623" y="26780"/>
                    <a:pt x="36724" y="28797"/>
                    <a:pt x="36875" y="31338"/>
                  </a:cubicBezTo>
                  <a:lnTo>
                    <a:pt x="36890" y="31336"/>
                  </a:lnTo>
                  <a:cubicBezTo>
                    <a:pt x="38344" y="31336"/>
                    <a:pt x="39521" y="32513"/>
                    <a:pt x="39521" y="33965"/>
                  </a:cubicBezTo>
                  <a:cubicBezTo>
                    <a:pt x="39521" y="34246"/>
                    <a:pt x="39475" y="34518"/>
                    <a:pt x="39394" y="34772"/>
                  </a:cubicBezTo>
                  <a:cubicBezTo>
                    <a:pt x="39575" y="34715"/>
                    <a:pt x="39767" y="34684"/>
                    <a:pt x="39967" y="34684"/>
                  </a:cubicBezTo>
                  <a:cubicBezTo>
                    <a:pt x="40403" y="34684"/>
                    <a:pt x="40803" y="34832"/>
                    <a:pt x="41124" y="35076"/>
                  </a:cubicBezTo>
                  <a:cubicBezTo>
                    <a:pt x="41548" y="34325"/>
                    <a:pt x="42352" y="33816"/>
                    <a:pt x="43276" y="33816"/>
                  </a:cubicBezTo>
                  <a:cubicBezTo>
                    <a:pt x="43449" y="33816"/>
                    <a:pt x="43615" y="33838"/>
                    <a:pt x="43776" y="33872"/>
                  </a:cubicBezTo>
                  <a:cubicBezTo>
                    <a:pt x="44080" y="33622"/>
                    <a:pt x="44328" y="33383"/>
                    <a:pt x="44523" y="33168"/>
                  </a:cubicBezTo>
                  <a:cubicBezTo>
                    <a:pt x="44558" y="32951"/>
                    <a:pt x="44607" y="32735"/>
                    <a:pt x="44675" y="32530"/>
                  </a:cubicBezTo>
                  <a:lnTo>
                    <a:pt x="44675" y="32530"/>
                  </a:lnTo>
                  <a:cubicBezTo>
                    <a:pt x="44029" y="32729"/>
                    <a:pt x="43422" y="32799"/>
                    <a:pt x="42885" y="32799"/>
                  </a:cubicBezTo>
                  <a:cubicBezTo>
                    <a:pt x="41570" y="32799"/>
                    <a:pt x="40678" y="32376"/>
                    <a:pt x="40678" y="32376"/>
                  </a:cubicBezTo>
                  <a:cubicBezTo>
                    <a:pt x="44657" y="30291"/>
                    <a:pt x="45293" y="27774"/>
                    <a:pt x="45293" y="27774"/>
                  </a:cubicBezTo>
                  <a:lnTo>
                    <a:pt x="45293" y="27774"/>
                  </a:lnTo>
                  <a:cubicBezTo>
                    <a:pt x="43817" y="28383"/>
                    <a:pt x="42679" y="28385"/>
                    <a:pt x="42679" y="28385"/>
                  </a:cubicBezTo>
                  <a:cubicBezTo>
                    <a:pt x="45885" y="25522"/>
                    <a:pt x="46329" y="21002"/>
                    <a:pt x="46329" y="21002"/>
                  </a:cubicBezTo>
                  <a:cubicBezTo>
                    <a:pt x="47111" y="24821"/>
                    <a:pt x="50588" y="28208"/>
                    <a:pt x="50588" y="28208"/>
                  </a:cubicBezTo>
                  <a:lnTo>
                    <a:pt x="47635" y="27688"/>
                  </a:lnTo>
                  <a:lnTo>
                    <a:pt x="47635" y="27688"/>
                  </a:lnTo>
                  <a:cubicBezTo>
                    <a:pt x="48006" y="28381"/>
                    <a:pt x="48512" y="29068"/>
                    <a:pt x="49061" y="29708"/>
                  </a:cubicBezTo>
                  <a:cubicBezTo>
                    <a:pt x="50878" y="29903"/>
                    <a:pt x="52342" y="31272"/>
                    <a:pt x="52681" y="33041"/>
                  </a:cubicBezTo>
                  <a:cubicBezTo>
                    <a:pt x="52730" y="33078"/>
                    <a:pt x="52759" y="33098"/>
                    <a:pt x="52759" y="33098"/>
                  </a:cubicBezTo>
                  <a:lnTo>
                    <a:pt x="52693" y="33110"/>
                  </a:lnTo>
                  <a:cubicBezTo>
                    <a:pt x="52733" y="33344"/>
                    <a:pt x="52759" y="33583"/>
                    <a:pt x="52759" y="33829"/>
                  </a:cubicBezTo>
                  <a:cubicBezTo>
                    <a:pt x="52684" y="37874"/>
                    <a:pt x="51453" y="39781"/>
                    <a:pt x="50788" y="40519"/>
                  </a:cubicBezTo>
                  <a:lnTo>
                    <a:pt x="50296" y="41417"/>
                  </a:lnTo>
                  <a:lnTo>
                    <a:pt x="50482" y="41466"/>
                  </a:lnTo>
                  <a:lnTo>
                    <a:pt x="50482" y="41466"/>
                  </a:lnTo>
                  <a:cubicBezTo>
                    <a:pt x="50427" y="41452"/>
                    <a:pt x="50370" y="41439"/>
                    <a:pt x="50313" y="41426"/>
                  </a:cubicBezTo>
                  <a:lnTo>
                    <a:pt x="50311" y="41424"/>
                  </a:lnTo>
                  <a:cubicBezTo>
                    <a:pt x="49372" y="41190"/>
                    <a:pt x="48437" y="40973"/>
                    <a:pt x="47509" y="40780"/>
                  </a:cubicBezTo>
                  <a:cubicBezTo>
                    <a:pt x="47766" y="40074"/>
                    <a:pt x="48086" y="39096"/>
                    <a:pt x="48390" y="37896"/>
                  </a:cubicBezTo>
                  <a:cubicBezTo>
                    <a:pt x="48934" y="37625"/>
                    <a:pt x="50176" y="36835"/>
                    <a:pt x="51260" y="34930"/>
                  </a:cubicBezTo>
                  <a:lnTo>
                    <a:pt x="50973" y="34767"/>
                  </a:lnTo>
                  <a:cubicBezTo>
                    <a:pt x="50086" y="36326"/>
                    <a:pt x="49082" y="37104"/>
                    <a:pt x="48497" y="37457"/>
                  </a:cubicBezTo>
                  <a:cubicBezTo>
                    <a:pt x="48748" y="36399"/>
                    <a:pt x="48978" y="35200"/>
                    <a:pt x="49131" y="33884"/>
                  </a:cubicBezTo>
                  <a:lnTo>
                    <a:pt x="48475" y="33807"/>
                  </a:lnTo>
                  <a:cubicBezTo>
                    <a:pt x="48273" y="35539"/>
                    <a:pt x="47930" y="37089"/>
                    <a:pt x="47582" y="38351"/>
                  </a:cubicBezTo>
                  <a:cubicBezTo>
                    <a:pt x="47191" y="37664"/>
                    <a:pt x="46543" y="36345"/>
                    <a:pt x="46324" y="34825"/>
                  </a:cubicBezTo>
                  <a:lnTo>
                    <a:pt x="45998" y="34872"/>
                  </a:lnTo>
                  <a:cubicBezTo>
                    <a:pt x="46261" y="36701"/>
                    <a:pt x="47101" y="38212"/>
                    <a:pt x="47459" y="38790"/>
                  </a:cubicBezTo>
                  <a:cubicBezTo>
                    <a:pt x="47241" y="39537"/>
                    <a:pt x="47028" y="40164"/>
                    <a:pt x="46851" y="40647"/>
                  </a:cubicBezTo>
                  <a:cubicBezTo>
                    <a:pt x="45623" y="40403"/>
                    <a:pt x="44407" y="40193"/>
                    <a:pt x="43201" y="40013"/>
                  </a:cubicBezTo>
                  <a:cubicBezTo>
                    <a:pt x="43410" y="38914"/>
                    <a:pt x="43637" y="37396"/>
                    <a:pt x="43573" y="36297"/>
                  </a:cubicBezTo>
                  <a:lnTo>
                    <a:pt x="43573" y="36297"/>
                  </a:lnTo>
                  <a:lnTo>
                    <a:pt x="43244" y="36316"/>
                  </a:lnTo>
                  <a:cubicBezTo>
                    <a:pt x="43283" y="36975"/>
                    <a:pt x="43208" y="37807"/>
                    <a:pt x="43098" y="38600"/>
                  </a:cubicBezTo>
                  <a:cubicBezTo>
                    <a:pt x="42779" y="38270"/>
                    <a:pt x="42206" y="37606"/>
                    <a:pt x="41909" y="36840"/>
                  </a:cubicBezTo>
                  <a:lnTo>
                    <a:pt x="41602" y="36958"/>
                  </a:lnTo>
                  <a:cubicBezTo>
                    <a:pt x="41990" y="37968"/>
                    <a:pt x="42799" y="38782"/>
                    <a:pt x="43037" y="39009"/>
                  </a:cubicBezTo>
                  <a:cubicBezTo>
                    <a:pt x="42986" y="39347"/>
                    <a:pt x="42930" y="39669"/>
                    <a:pt x="42874" y="39962"/>
                  </a:cubicBezTo>
                  <a:cubicBezTo>
                    <a:pt x="39538" y="39479"/>
                    <a:pt x="36295" y="39230"/>
                    <a:pt x="33205" y="39148"/>
                  </a:cubicBezTo>
                  <a:cubicBezTo>
                    <a:pt x="33159" y="38773"/>
                    <a:pt x="33101" y="38202"/>
                    <a:pt x="33057" y="37464"/>
                  </a:cubicBezTo>
                  <a:cubicBezTo>
                    <a:pt x="33888" y="36911"/>
                    <a:pt x="36095" y="35288"/>
                    <a:pt x="36739" y="33270"/>
                  </a:cubicBezTo>
                  <a:lnTo>
                    <a:pt x="36422" y="33168"/>
                  </a:lnTo>
                  <a:cubicBezTo>
                    <a:pt x="35857" y="34947"/>
                    <a:pt x="33931" y="36453"/>
                    <a:pt x="33037" y="37077"/>
                  </a:cubicBezTo>
                  <a:cubicBezTo>
                    <a:pt x="32950" y="35369"/>
                    <a:pt x="32943" y="32918"/>
                    <a:pt x="33276" y="30013"/>
                  </a:cubicBezTo>
                  <a:lnTo>
                    <a:pt x="32620" y="29938"/>
                  </a:lnTo>
                  <a:cubicBezTo>
                    <a:pt x="32424" y="31646"/>
                    <a:pt x="32345" y="33200"/>
                    <a:pt x="32329" y="34545"/>
                  </a:cubicBezTo>
                  <a:cubicBezTo>
                    <a:pt x="31637" y="34233"/>
                    <a:pt x="30101" y="33312"/>
                    <a:pt x="28910" y="30948"/>
                  </a:cubicBezTo>
                  <a:lnTo>
                    <a:pt x="28615" y="31097"/>
                  </a:lnTo>
                  <a:cubicBezTo>
                    <a:pt x="29938" y="33722"/>
                    <a:pt x="31654" y="34637"/>
                    <a:pt x="32326" y="34906"/>
                  </a:cubicBezTo>
                  <a:cubicBezTo>
                    <a:pt x="32319" y="36874"/>
                    <a:pt x="32448" y="38349"/>
                    <a:pt x="32538" y="39135"/>
                  </a:cubicBezTo>
                  <a:cubicBezTo>
                    <a:pt x="31978" y="39124"/>
                    <a:pt x="31423" y="39119"/>
                    <a:pt x="30874" y="39119"/>
                  </a:cubicBezTo>
                  <a:cubicBezTo>
                    <a:pt x="29597" y="39119"/>
                    <a:pt x="28349" y="39146"/>
                    <a:pt x="27136" y="39197"/>
                  </a:cubicBezTo>
                  <a:cubicBezTo>
                    <a:pt x="26880" y="38217"/>
                    <a:pt x="26334" y="35778"/>
                    <a:pt x="26312" y="32689"/>
                  </a:cubicBezTo>
                  <a:lnTo>
                    <a:pt x="25983" y="32693"/>
                  </a:lnTo>
                  <a:cubicBezTo>
                    <a:pt x="26003" y="35734"/>
                    <a:pt x="26531" y="38164"/>
                    <a:pt x="26800" y="39213"/>
                  </a:cubicBezTo>
                  <a:cubicBezTo>
                    <a:pt x="25301" y="39280"/>
                    <a:pt x="23859" y="39382"/>
                    <a:pt x="22477" y="39511"/>
                  </a:cubicBezTo>
                  <a:cubicBezTo>
                    <a:pt x="22273" y="38902"/>
                    <a:pt x="22065" y="38207"/>
                    <a:pt x="21873" y="37447"/>
                  </a:cubicBezTo>
                  <a:cubicBezTo>
                    <a:pt x="22302" y="37001"/>
                    <a:pt x="23225" y="35831"/>
                    <a:pt x="23422" y="33863"/>
                  </a:cubicBezTo>
                  <a:lnTo>
                    <a:pt x="23094" y="33829"/>
                  </a:lnTo>
                  <a:cubicBezTo>
                    <a:pt x="22928" y="35478"/>
                    <a:pt x="22211" y="36548"/>
                    <a:pt x="21778" y="37055"/>
                  </a:cubicBezTo>
                  <a:cubicBezTo>
                    <a:pt x="21469" y="35746"/>
                    <a:pt x="21218" y="34258"/>
                    <a:pt x="21130" y="32674"/>
                  </a:cubicBezTo>
                  <a:lnTo>
                    <a:pt x="20470" y="32710"/>
                  </a:lnTo>
                  <a:cubicBezTo>
                    <a:pt x="20540" y="33938"/>
                    <a:pt x="20699" y="35103"/>
                    <a:pt x="20908" y="36177"/>
                  </a:cubicBezTo>
                  <a:cubicBezTo>
                    <a:pt x="20323" y="36107"/>
                    <a:pt x="19102" y="35783"/>
                    <a:pt x="17879" y="34328"/>
                  </a:cubicBezTo>
                  <a:lnTo>
                    <a:pt x="17626" y="34543"/>
                  </a:lnTo>
                  <a:cubicBezTo>
                    <a:pt x="18998" y="36170"/>
                    <a:pt x="20369" y="36468"/>
                    <a:pt x="20978" y="36516"/>
                  </a:cubicBezTo>
                  <a:cubicBezTo>
                    <a:pt x="21217" y="37669"/>
                    <a:pt x="21508" y="38704"/>
                    <a:pt x="21793" y="39576"/>
                  </a:cubicBezTo>
                  <a:cubicBezTo>
                    <a:pt x="20684" y="39686"/>
                    <a:pt x="19614" y="39813"/>
                    <a:pt x="18591" y="39950"/>
                  </a:cubicBezTo>
                  <a:cubicBezTo>
                    <a:pt x="17901" y="40044"/>
                    <a:pt x="17226" y="40142"/>
                    <a:pt x="16561" y="40245"/>
                  </a:cubicBezTo>
                  <a:cubicBezTo>
                    <a:pt x="16010" y="39014"/>
                    <a:pt x="15436" y="37201"/>
                    <a:pt x="15330" y="34833"/>
                  </a:cubicBezTo>
                  <a:lnTo>
                    <a:pt x="14670" y="34864"/>
                  </a:lnTo>
                  <a:cubicBezTo>
                    <a:pt x="14716" y="35888"/>
                    <a:pt x="14846" y="36809"/>
                    <a:pt x="15023" y="37634"/>
                  </a:cubicBezTo>
                  <a:cubicBezTo>
                    <a:pt x="14475" y="37506"/>
                    <a:pt x="13477" y="37140"/>
                    <a:pt x="12782" y="36114"/>
                  </a:cubicBezTo>
                  <a:lnTo>
                    <a:pt x="12507" y="36299"/>
                  </a:lnTo>
                  <a:cubicBezTo>
                    <a:pt x="13343" y="37532"/>
                    <a:pt x="14548" y="37888"/>
                    <a:pt x="15102" y="37990"/>
                  </a:cubicBezTo>
                  <a:cubicBezTo>
                    <a:pt x="15325" y="38919"/>
                    <a:pt x="15603" y="39706"/>
                    <a:pt x="15884" y="40356"/>
                  </a:cubicBezTo>
                  <a:cubicBezTo>
                    <a:pt x="15732" y="40381"/>
                    <a:pt x="15579" y="40407"/>
                    <a:pt x="15428" y="40430"/>
                  </a:cubicBezTo>
                  <a:cubicBezTo>
                    <a:pt x="15406" y="40434"/>
                    <a:pt x="15384" y="40437"/>
                    <a:pt x="15364" y="40442"/>
                  </a:cubicBezTo>
                  <a:cubicBezTo>
                    <a:pt x="14326" y="40617"/>
                    <a:pt x="13325" y="40803"/>
                    <a:pt x="12361" y="40997"/>
                  </a:cubicBezTo>
                  <a:lnTo>
                    <a:pt x="11975" y="40062"/>
                  </a:lnTo>
                  <a:lnTo>
                    <a:pt x="11975" y="37131"/>
                  </a:lnTo>
                  <a:cubicBezTo>
                    <a:pt x="11732" y="36624"/>
                    <a:pt x="11586" y="36065"/>
                    <a:pt x="11554" y="35473"/>
                  </a:cubicBezTo>
                  <a:cubicBezTo>
                    <a:pt x="10996" y="35732"/>
                    <a:pt x="9887" y="36158"/>
                    <a:pt x="8248" y="36385"/>
                  </a:cubicBezTo>
                  <a:cubicBezTo>
                    <a:pt x="8248" y="36385"/>
                    <a:pt x="10896" y="33697"/>
                    <a:pt x="11681" y="32050"/>
                  </a:cubicBezTo>
                  <a:lnTo>
                    <a:pt x="11681" y="32050"/>
                  </a:lnTo>
                  <a:cubicBezTo>
                    <a:pt x="11681" y="32050"/>
                    <a:pt x="9263" y="32402"/>
                    <a:pt x="7354" y="32402"/>
                  </a:cubicBezTo>
                  <a:cubicBezTo>
                    <a:pt x="6801" y="32402"/>
                    <a:pt x="6291" y="32372"/>
                    <a:pt x="5894" y="32296"/>
                  </a:cubicBezTo>
                  <a:cubicBezTo>
                    <a:pt x="5894" y="32296"/>
                    <a:pt x="10014" y="29323"/>
                    <a:pt x="11681" y="26185"/>
                  </a:cubicBezTo>
                  <a:lnTo>
                    <a:pt x="11681" y="26185"/>
                  </a:lnTo>
                  <a:lnTo>
                    <a:pt x="8345" y="26774"/>
                  </a:lnTo>
                  <a:cubicBezTo>
                    <a:pt x="8345" y="26774"/>
                    <a:pt x="12273" y="22949"/>
                    <a:pt x="13157" y="18633"/>
                  </a:cubicBezTo>
                  <a:cubicBezTo>
                    <a:pt x="13157" y="18633"/>
                    <a:pt x="13508" y="22196"/>
                    <a:pt x="15735" y="25256"/>
                  </a:cubicBezTo>
                  <a:cubicBezTo>
                    <a:pt x="16552" y="24116"/>
                    <a:pt x="17356" y="22808"/>
                    <a:pt x="17887" y="21473"/>
                  </a:cubicBezTo>
                  <a:lnTo>
                    <a:pt x="17887" y="21473"/>
                  </a:lnTo>
                  <a:lnTo>
                    <a:pt x="14865" y="22187"/>
                  </a:lnTo>
                  <a:cubicBezTo>
                    <a:pt x="14865" y="22187"/>
                    <a:pt x="18423" y="17550"/>
                    <a:pt x="19224" y="12318"/>
                  </a:cubicBezTo>
                  <a:close/>
                  <a:moveTo>
                    <a:pt x="26957" y="41006"/>
                  </a:moveTo>
                  <a:cubicBezTo>
                    <a:pt x="27157" y="41006"/>
                    <a:pt x="27376" y="41053"/>
                    <a:pt x="27589" y="41172"/>
                  </a:cubicBezTo>
                  <a:cubicBezTo>
                    <a:pt x="28201" y="41514"/>
                    <a:pt x="27528" y="41740"/>
                    <a:pt x="26912" y="41740"/>
                  </a:cubicBezTo>
                  <a:cubicBezTo>
                    <a:pt x="26672" y="41740"/>
                    <a:pt x="26442" y="41706"/>
                    <a:pt x="26298" y="41631"/>
                  </a:cubicBezTo>
                  <a:cubicBezTo>
                    <a:pt x="25914" y="41431"/>
                    <a:pt x="26354" y="41006"/>
                    <a:pt x="26957" y="41006"/>
                  </a:cubicBezTo>
                  <a:close/>
                  <a:moveTo>
                    <a:pt x="24201" y="41653"/>
                  </a:moveTo>
                  <a:cubicBezTo>
                    <a:pt x="24433" y="41653"/>
                    <a:pt x="24687" y="41708"/>
                    <a:pt x="24933" y="41845"/>
                  </a:cubicBezTo>
                  <a:cubicBezTo>
                    <a:pt x="25644" y="42241"/>
                    <a:pt x="24862" y="42503"/>
                    <a:pt x="24147" y="42503"/>
                  </a:cubicBezTo>
                  <a:cubicBezTo>
                    <a:pt x="23870" y="42503"/>
                    <a:pt x="23603" y="42464"/>
                    <a:pt x="23437" y="42377"/>
                  </a:cubicBezTo>
                  <a:cubicBezTo>
                    <a:pt x="23420" y="42367"/>
                    <a:pt x="23403" y="42359"/>
                    <a:pt x="23389" y="42349"/>
                  </a:cubicBezTo>
                  <a:lnTo>
                    <a:pt x="23388" y="42349"/>
                  </a:lnTo>
                  <a:cubicBezTo>
                    <a:pt x="23374" y="42338"/>
                    <a:pt x="23359" y="42328"/>
                    <a:pt x="23349" y="42318"/>
                  </a:cubicBezTo>
                  <a:lnTo>
                    <a:pt x="23552" y="42215"/>
                  </a:lnTo>
                  <a:cubicBezTo>
                    <a:pt x="23549" y="42208"/>
                    <a:pt x="23496" y="42103"/>
                    <a:pt x="23410" y="41913"/>
                  </a:cubicBezTo>
                  <a:cubicBezTo>
                    <a:pt x="23573" y="41767"/>
                    <a:pt x="23865" y="41653"/>
                    <a:pt x="24201" y="41653"/>
                  </a:cubicBezTo>
                  <a:close/>
                  <a:moveTo>
                    <a:pt x="27509" y="42869"/>
                  </a:moveTo>
                  <a:cubicBezTo>
                    <a:pt x="27873" y="42869"/>
                    <a:pt x="28270" y="42954"/>
                    <a:pt x="28656" y="43169"/>
                  </a:cubicBezTo>
                  <a:cubicBezTo>
                    <a:pt x="29769" y="43789"/>
                    <a:pt x="28546" y="44198"/>
                    <a:pt x="27427" y="44198"/>
                  </a:cubicBezTo>
                  <a:cubicBezTo>
                    <a:pt x="26993" y="44198"/>
                    <a:pt x="26575" y="44137"/>
                    <a:pt x="26315" y="44002"/>
                  </a:cubicBezTo>
                  <a:cubicBezTo>
                    <a:pt x="25973" y="43824"/>
                    <a:pt x="25991" y="43549"/>
                    <a:pt x="26229" y="43312"/>
                  </a:cubicBezTo>
                  <a:cubicBezTo>
                    <a:pt x="26251" y="43290"/>
                    <a:pt x="26274" y="43268"/>
                    <a:pt x="26302" y="43246"/>
                  </a:cubicBezTo>
                  <a:cubicBezTo>
                    <a:pt x="26562" y="43034"/>
                    <a:pt x="27004" y="42869"/>
                    <a:pt x="27509" y="42869"/>
                  </a:cubicBezTo>
                  <a:close/>
                  <a:moveTo>
                    <a:pt x="40600" y="47628"/>
                  </a:moveTo>
                  <a:cubicBezTo>
                    <a:pt x="40769" y="47628"/>
                    <a:pt x="40943" y="47643"/>
                    <a:pt x="41120" y="47676"/>
                  </a:cubicBezTo>
                  <a:cubicBezTo>
                    <a:pt x="41237" y="47696"/>
                    <a:pt x="41358" y="47727"/>
                    <a:pt x="41478" y="47766"/>
                  </a:cubicBezTo>
                  <a:cubicBezTo>
                    <a:pt x="41566" y="47793"/>
                    <a:pt x="41658" y="47827"/>
                    <a:pt x="41748" y="47866"/>
                  </a:cubicBezTo>
                  <a:cubicBezTo>
                    <a:pt x="41838" y="47905"/>
                    <a:pt x="41926" y="47951"/>
                    <a:pt x="42016" y="47998"/>
                  </a:cubicBezTo>
                  <a:cubicBezTo>
                    <a:pt x="43390" y="48764"/>
                    <a:pt x="41878" y="49269"/>
                    <a:pt x="40497" y="49269"/>
                  </a:cubicBezTo>
                  <a:cubicBezTo>
                    <a:pt x="39962" y="49269"/>
                    <a:pt x="39447" y="49193"/>
                    <a:pt x="39126" y="49028"/>
                  </a:cubicBezTo>
                  <a:cubicBezTo>
                    <a:pt x="38263" y="48581"/>
                    <a:pt x="39249" y="47628"/>
                    <a:pt x="40600" y="47628"/>
                  </a:cubicBezTo>
                  <a:close/>
                  <a:moveTo>
                    <a:pt x="24200" y="48598"/>
                  </a:moveTo>
                  <a:cubicBezTo>
                    <a:pt x="24433" y="48598"/>
                    <a:pt x="24686" y="48653"/>
                    <a:pt x="24933" y="48790"/>
                  </a:cubicBezTo>
                  <a:cubicBezTo>
                    <a:pt x="25644" y="49187"/>
                    <a:pt x="24863" y="49449"/>
                    <a:pt x="24148" y="49449"/>
                  </a:cubicBezTo>
                  <a:cubicBezTo>
                    <a:pt x="23871" y="49449"/>
                    <a:pt x="23603" y="49409"/>
                    <a:pt x="23437" y="49323"/>
                  </a:cubicBezTo>
                  <a:cubicBezTo>
                    <a:pt x="22989" y="49092"/>
                    <a:pt x="23500" y="48598"/>
                    <a:pt x="24200" y="48598"/>
                  </a:cubicBezTo>
                  <a:close/>
                  <a:moveTo>
                    <a:pt x="35898" y="48825"/>
                  </a:moveTo>
                  <a:cubicBezTo>
                    <a:pt x="36187" y="48825"/>
                    <a:pt x="36502" y="48893"/>
                    <a:pt x="36807" y="49063"/>
                  </a:cubicBezTo>
                  <a:cubicBezTo>
                    <a:pt x="37691" y="49556"/>
                    <a:pt x="36721" y="49880"/>
                    <a:pt x="35832" y="49880"/>
                  </a:cubicBezTo>
                  <a:cubicBezTo>
                    <a:pt x="35488" y="49880"/>
                    <a:pt x="35155" y="49831"/>
                    <a:pt x="34948" y="49725"/>
                  </a:cubicBezTo>
                  <a:cubicBezTo>
                    <a:pt x="34395" y="49438"/>
                    <a:pt x="35029" y="48825"/>
                    <a:pt x="35898" y="48825"/>
                  </a:cubicBezTo>
                  <a:close/>
                  <a:moveTo>
                    <a:pt x="36211" y="1"/>
                  </a:moveTo>
                  <a:cubicBezTo>
                    <a:pt x="20367" y="1"/>
                    <a:pt x="4231" y="9785"/>
                    <a:pt x="1317" y="21908"/>
                  </a:cubicBezTo>
                  <a:cubicBezTo>
                    <a:pt x="0" y="27381"/>
                    <a:pt x="3757" y="34469"/>
                    <a:pt x="9811" y="40525"/>
                  </a:cubicBezTo>
                  <a:lnTo>
                    <a:pt x="10397" y="41099"/>
                  </a:lnTo>
                  <a:lnTo>
                    <a:pt x="10657" y="41353"/>
                  </a:lnTo>
                  <a:cubicBezTo>
                    <a:pt x="10864" y="41550"/>
                    <a:pt x="11074" y="41745"/>
                    <a:pt x="11286" y="41938"/>
                  </a:cubicBezTo>
                  <a:cubicBezTo>
                    <a:pt x="18280" y="48362"/>
                    <a:pt x="27760" y="53304"/>
                    <a:pt x="36099" y="53304"/>
                  </a:cubicBezTo>
                  <a:cubicBezTo>
                    <a:pt x="37119" y="53304"/>
                    <a:pt x="38121" y="53230"/>
                    <a:pt x="39100" y="53076"/>
                  </a:cubicBezTo>
                  <a:cubicBezTo>
                    <a:pt x="44250" y="52267"/>
                    <a:pt x="48722" y="47966"/>
                    <a:pt x="52023" y="42177"/>
                  </a:cubicBezTo>
                  <a:cubicBezTo>
                    <a:pt x="52075" y="42089"/>
                    <a:pt x="52123" y="42001"/>
                    <a:pt x="52174" y="41913"/>
                  </a:cubicBezTo>
                  <a:lnTo>
                    <a:pt x="52596" y="41133"/>
                  </a:lnTo>
                  <a:lnTo>
                    <a:pt x="52657" y="41019"/>
                  </a:lnTo>
                  <a:cubicBezTo>
                    <a:pt x="59630" y="27786"/>
                    <a:pt x="60700" y="7890"/>
                    <a:pt x="50486" y="3056"/>
                  </a:cubicBezTo>
                  <a:cubicBezTo>
                    <a:pt x="46026" y="945"/>
                    <a:pt x="41133" y="1"/>
                    <a:pt x="36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56"/>
            <p:cNvSpPr/>
            <p:nvPr/>
          </p:nvSpPr>
          <p:spPr>
            <a:xfrm>
              <a:off x="7769646" y="4024021"/>
              <a:ext cx="273062" cy="87523"/>
            </a:xfrm>
            <a:custGeom>
              <a:rect b="b" l="l" r="r" t="t"/>
              <a:pathLst>
                <a:path extrusionOk="0" h="1643" w="5126">
                  <a:moveTo>
                    <a:pt x="2336" y="0"/>
                  </a:moveTo>
                  <a:cubicBezTo>
                    <a:pt x="985" y="0"/>
                    <a:pt x="0" y="954"/>
                    <a:pt x="862" y="1401"/>
                  </a:cubicBezTo>
                  <a:cubicBezTo>
                    <a:pt x="1183" y="1567"/>
                    <a:pt x="1699" y="1642"/>
                    <a:pt x="2234" y="1642"/>
                  </a:cubicBezTo>
                  <a:cubicBezTo>
                    <a:pt x="3616" y="1642"/>
                    <a:pt x="5126" y="1138"/>
                    <a:pt x="3752" y="371"/>
                  </a:cubicBezTo>
                  <a:cubicBezTo>
                    <a:pt x="3276" y="106"/>
                    <a:pt x="2786" y="0"/>
                    <a:pt x="2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56"/>
            <p:cNvSpPr/>
            <p:nvPr/>
          </p:nvSpPr>
          <p:spPr>
            <a:xfrm>
              <a:off x="6975070" y="3705733"/>
              <a:ext cx="122308" cy="45386"/>
            </a:xfrm>
            <a:custGeom>
              <a:rect b="b" l="l" r="r" t="t"/>
              <a:pathLst>
                <a:path extrusionOk="0" h="852" w="2296">
                  <a:moveTo>
                    <a:pt x="852" y="1"/>
                  </a:moveTo>
                  <a:cubicBezTo>
                    <a:pt x="517" y="1"/>
                    <a:pt x="225" y="115"/>
                    <a:pt x="62" y="259"/>
                  </a:cubicBezTo>
                  <a:cubicBezTo>
                    <a:pt x="148" y="451"/>
                    <a:pt x="201" y="556"/>
                    <a:pt x="204" y="563"/>
                  </a:cubicBezTo>
                  <a:lnTo>
                    <a:pt x="1" y="666"/>
                  </a:lnTo>
                  <a:cubicBezTo>
                    <a:pt x="24" y="686"/>
                    <a:pt x="53" y="707"/>
                    <a:pt x="89" y="725"/>
                  </a:cubicBezTo>
                  <a:cubicBezTo>
                    <a:pt x="256" y="812"/>
                    <a:pt x="523" y="851"/>
                    <a:pt x="801" y="851"/>
                  </a:cubicBezTo>
                  <a:cubicBezTo>
                    <a:pt x="1516" y="851"/>
                    <a:pt x="2296" y="590"/>
                    <a:pt x="1585" y="193"/>
                  </a:cubicBezTo>
                  <a:cubicBezTo>
                    <a:pt x="1338" y="55"/>
                    <a:pt x="1085" y="1"/>
                    <a:pt x="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56"/>
            <p:cNvSpPr/>
            <p:nvPr/>
          </p:nvSpPr>
          <p:spPr>
            <a:xfrm>
              <a:off x="6956000" y="4075747"/>
              <a:ext cx="141432" cy="45386"/>
            </a:xfrm>
            <a:custGeom>
              <a:rect b="b" l="l" r="r" t="t"/>
              <a:pathLst>
                <a:path extrusionOk="0" h="852" w="2655">
                  <a:moveTo>
                    <a:pt x="1210" y="0"/>
                  </a:moveTo>
                  <a:cubicBezTo>
                    <a:pt x="511" y="0"/>
                    <a:pt x="0" y="495"/>
                    <a:pt x="447" y="726"/>
                  </a:cubicBezTo>
                  <a:cubicBezTo>
                    <a:pt x="613" y="812"/>
                    <a:pt x="880" y="851"/>
                    <a:pt x="1156" y="851"/>
                  </a:cubicBezTo>
                  <a:cubicBezTo>
                    <a:pt x="1872" y="851"/>
                    <a:pt x="2655" y="590"/>
                    <a:pt x="1943" y="192"/>
                  </a:cubicBezTo>
                  <a:cubicBezTo>
                    <a:pt x="1697" y="55"/>
                    <a:pt x="1443" y="0"/>
                    <a:pt x="1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56"/>
            <p:cNvSpPr/>
            <p:nvPr/>
          </p:nvSpPr>
          <p:spPr>
            <a:xfrm>
              <a:off x="7111761" y="3671268"/>
              <a:ext cx="121935" cy="39100"/>
            </a:xfrm>
            <a:custGeom>
              <a:rect b="b" l="l" r="r" t="t"/>
              <a:pathLst>
                <a:path extrusionOk="0" h="734" w="2289">
                  <a:moveTo>
                    <a:pt x="1043" y="1"/>
                  </a:moveTo>
                  <a:cubicBezTo>
                    <a:pt x="440" y="1"/>
                    <a:pt x="0" y="426"/>
                    <a:pt x="384" y="626"/>
                  </a:cubicBezTo>
                  <a:cubicBezTo>
                    <a:pt x="528" y="700"/>
                    <a:pt x="758" y="734"/>
                    <a:pt x="997" y="734"/>
                  </a:cubicBezTo>
                  <a:cubicBezTo>
                    <a:pt x="1614" y="734"/>
                    <a:pt x="2289" y="509"/>
                    <a:pt x="1675" y="167"/>
                  </a:cubicBezTo>
                  <a:cubicBezTo>
                    <a:pt x="1463" y="48"/>
                    <a:pt x="1244" y="1"/>
                    <a:pt x="1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56"/>
            <p:cNvSpPr/>
            <p:nvPr/>
          </p:nvSpPr>
          <p:spPr>
            <a:xfrm>
              <a:off x="5879832" y="4186255"/>
              <a:ext cx="121935" cy="39100"/>
            </a:xfrm>
            <a:custGeom>
              <a:rect b="b" l="l" r="r" t="t"/>
              <a:pathLst>
                <a:path extrusionOk="0" h="734" w="2289">
                  <a:moveTo>
                    <a:pt x="1044" y="0"/>
                  </a:moveTo>
                  <a:cubicBezTo>
                    <a:pt x="441" y="0"/>
                    <a:pt x="0" y="427"/>
                    <a:pt x="386" y="625"/>
                  </a:cubicBezTo>
                  <a:cubicBezTo>
                    <a:pt x="529" y="700"/>
                    <a:pt x="759" y="734"/>
                    <a:pt x="999" y="734"/>
                  </a:cubicBezTo>
                  <a:cubicBezTo>
                    <a:pt x="1615" y="734"/>
                    <a:pt x="2288" y="508"/>
                    <a:pt x="1675" y="166"/>
                  </a:cubicBezTo>
                  <a:cubicBezTo>
                    <a:pt x="1463" y="48"/>
                    <a:pt x="1245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56"/>
            <p:cNvSpPr/>
            <p:nvPr/>
          </p:nvSpPr>
          <p:spPr>
            <a:xfrm>
              <a:off x="7563491" y="4087786"/>
              <a:ext cx="175631" cy="56306"/>
            </a:xfrm>
            <a:custGeom>
              <a:rect b="b" l="l" r="r" t="t"/>
              <a:pathLst>
                <a:path extrusionOk="0" h="1057" w="3297">
                  <a:moveTo>
                    <a:pt x="1503" y="1"/>
                  </a:moveTo>
                  <a:cubicBezTo>
                    <a:pt x="635" y="1"/>
                    <a:pt x="1" y="614"/>
                    <a:pt x="554" y="901"/>
                  </a:cubicBezTo>
                  <a:cubicBezTo>
                    <a:pt x="761" y="1007"/>
                    <a:pt x="1093" y="1056"/>
                    <a:pt x="1437" y="1056"/>
                  </a:cubicBezTo>
                  <a:cubicBezTo>
                    <a:pt x="2326" y="1056"/>
                    <a:pt x="3297" y="732"/>
                    <a:pt x="2413" y="239"/>
                  </a:cubicBezTo>
                  <a:cubicBezTo>
                    <a:pt x="2107" y="69"/>
                    <a:pt x="1792" y="1"/>
                    <a:pt x="1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56"/>
            <p:cNvSpPr/>
            <p:nvPr/>
          </p:nvSpPr>
          <p:spPr>
            <a:xfrm>
              <a:off x="7095940" y="3770563"/>
              <a:ext cx="221230" cy="70849"/>
            </a:xfrm>
            <a:custGeom>
              <a:rect b="b" l="l" r="r" t="t"/>
              <a:pathLst>
                <a:path extrusionOk="0" h="1330" w="4153">
                  <a:moveTo>
                    <a:pt x="1893" y="0"/>
                  </a:moveTo>
                  <a:cubicBezTo>
                    <a:pt x="799" y="0"/>
                    <a:pt x="1" y="773"/>
                    <a:pt x="698" y="1133"/>
                  </a:cubicBezTo>
                  <a:cubicBezTo>
                    <a:pt x="958" y="1268"/>
                    <a:pt x="1376" y="1329"/>
                    <a:pt x="1810" y="1329"/>
                  </a:cubicBezTo>
                  <a:cubicBezTo>
                    <a:pt x="2929" y="1329"/>
                    <a:pt x="4152" y="920"/>
                    <a:pt x="3039" y="300"/>
                  </a:cubicBezTo>
                  <a:cubicBezTo>
                    <a:pt x="2654" y="86"/>
                    <a:pt x="2257" y="0"/>
                    <a:pt x="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56"/>
            <p:cNvSpPr/>
            <p:nvPr/>
          </p:nvSpPr>
          <p:spPr>
            <a:xfrm>
              <a:off x="6236803" y="4341820"/>
              <a:ext cx="221230" cy="70849"/>
            </a:xfrm>
            <a:custGeom>
              <a:rect b="b" l="l" r="r" t="t"/>
              <a:pathLst>
                <a:path extrusionOk="0" h="1330" w="4153">
                  <a:moveTo>
                    <a:pt x="1894" y="0"/>
                  </a:moveTo>
                  <a:cubicBezTo>
                    <a:pt x="799" y="0"/>
                    <a:pt x="1" y="773"/>
                    <a:pt x="699" y="1133"/>
                  </a:cubicBezTo>
                  <a:cubicBezTo>
                    <a:pt x="960" y="1268"/>
                    <a:pt x="1379" y="1329"/>
                    <a:pt x="1813" y="1329"/>
                  </a:cubicBezTo>
                  <a:cubicBezTo>
                    <a:pt x="2931" y="1329"/>
                    <a:pt x="4153" y="921"/>
                    <a:pt x="3040" y="300"/>
                  </a:cubicBezTo>
                  <a:cubicBezTo>
                    <a:pt x="2655" y="86"/>
                    <a:pt x="2258" y="0"/>
                    <a:pt x="18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56"/>
            <p:cNvSpPr/>
            <p:nvPr/>
          </p:nvSpPr>
          <p:spPr>
            <a:xfrm>
              <a:off x="8162108" y="796685"/>
              <a:ext cx="824300" cy="447841"/>
            </a:xfrm>
            <a:custGeom>
              <a:rect b="b" l="l" r="r" t="t"/>
              <a:pathLst>
                <a:path extrusionOk="0" h="8407" w="15474">
                  <a:moveTo>
                    <a:pt x="8191" y="1"/>
                  </a:moveTo>
                  <a:cubicBezTo>
                    <a:pt x="7351" y="1"/>
                    <a:pt x="6608" y="416"/>
                    <a:pt x="6157" y="1054"/>
                  </a:cubicBezTo>
                  <a:cubicBezTo>
                    <a:pt x="6059" y="1195"/>
                    <a:pt x="5974" y="1344"/>
                    <a:pt x="5904" y="1504"/>
                  </a:cubicBezTo>
                  <a:cubicBezTo>
                    <a:pt x="5716" y="1436"/>
                    <a:pt x="5513" y="1398"/>
                    <a:pt x="5301" y="1398"/>
                  </a:cubicBezTo>
                  <a:cubicBezTo>
                    <a:pt x="4295" y="1398"/>
                    <a:pt x="3481" y="2214"/>
                    <a:pt x="3481" y="3218"/>
                  </a:cubicBezTo>
                  <a:cubicBezTo>
                    <a:pt x="3481" y="3251"/>
                    <a:pt x="3482" y="3281"/>
                    <a:pt x="3484" y="3312"/>
                  </a:cubicBezTo>
                  <a:cubicBezTo>
                    <a:pt x="3214" y="3217"/>
                    <a:pt x="2924" y="3164"/>
                    <a:pt x="2622" y="3164"/>
                  </a:cubicBezTo>
                  <a:cubicBezTo>
                    <a:pt x="1225" y="3164"/>
                    <a:pt x="83" y="4256"/>
                    <a:pt x="5" y="5634"/>
                  </a:cubicBezTo>
                  <a:cubicBezTo>
                    <a:pt x="2" y="5684"/>
                    <a:pt x="0" y="5734"/>
                    <a:pt x="0" y="5784"/>
                  </a:cubicBezTo>
                  <a:cubicBezTo>
                    <a:pt x="0" y="7233"/>
                    <a:pt x="1176" y="8407"/>
                    <a:pt x="2622" y="8407"/>
                  </a:cubicBezTo>
                  <a:lnTo>
                    <a:pt x="2680" y="8403"/>
                  </a:lnTo>
                  <a:lnTo>
                    <a:pt x="2714" y="8407"/>
                  </a:lnTo>
                  <a:lnTo>
                    <a:pt x="13773" y="8407"/>
                  </a:lnTo>
                  <a:lnTo>
                    <a:pt x="13830" y="8402"/>
                  </a:lnTo>
                  <a:cubicBezTo>
                    <a:pt x="13862" y="8403"/>
                    <a:pt x="13895" y="8407"/>
                    <a:pt x="13929" y="8407"/>
                  </a:cubicBezTo>
                  <a:cubicBezTo>
                    <a:pt x="14782" y="8407"/>
                    <a:pt x="15474" y="7715"/>
                    <a:pt x="15474" y="6861"/>
                  </a:cubicBezTo>
                  <a:cubicBezTo>
                    <a:pt x="15474" y="6008"/>
                    <a:pt x="14782" y="5316"/>
                    <a:pt x="13929" y="5316"/>
                  </a:cubicBezTo>
                  <a:lnTo>
                    <a:pt x="13920" y="5316"/>
                  </a:lnTo>
                  <a:cubicBezTo>
                    <a:pt x="13835" y="3776"/>
                    <a:pt x="12562" y="2553"/>
                    <a:pt x="10999" y="2553"/>
                  </a:cubicBezTo>
                  <a:cubicBezTo>
                    <a:pt x="10893" y="2553"/>
                    <a:pt x="10784" y="2560"/>
                    <a:pt x="10679" y="2570"/>
                  </a:cubicBezTo>
                  <a:lnTo>
                    <a:pt x="10682" y="2492"/>
                  </a:lnTo>
                  <a:cubicBezTo>
                    <a:pt x="10682" y="1902"/>
                    <a:pt x="10477" y="1359"/>
                    <a:pt x="10134" y="932"/>
                  </a:cubicBezTo>
                  <a:cubicBezTo>
                    <a:pt x="9676" y="364"/>
                    <a:pt x="8976" y="1"/>
                    <a:pt x="8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56"/>
            <p:cNvSpPr/>
            <p:nvPr/>
          </p:nvSpPr>
          <p:spPr>
            <a:xfrm>
              <a:off x="7875142" y="1125574"/>
              <a:ext cx="448480" cy="237851"/>
            </a:xfrm>
            <a:custGeom>
              <a:rect b="b" l="l" r="r" t="t"/>
              <a:pathLst>
                <a:path extrusionOk="0" h="4465" w="8419">
                  <a:moveTo>
                    <a:pt x="4370" y="1"/>
                  </a:moveTo>
                  <a:cubicBezTo>
                    <a:pt x="4331" y="1"/>
                    <a:pt x="4292" y="2"/>
                    <a:pt x="4253" y="4"/>
                  </a:cubicBezTo>
                  <a:cubicBezTo>
                    <a:pt x="2384" y="79"/>
                    <a:pt x="1995" y="2043"/>
                    <a:pt x="1995" y="2043"/>
                  </a:cubicBezTo>
                  <a:cubicBezTo>
                    <a:pt x="1995" y="2043"/>
                    <a:pt x="1637" y="1939"/>
                    <a:pt x="1239" y="1939"/>
                  </a:cubicBezTo>
                  <a:cubicBezTo>
                    <a:pt x="662" y="1939"/>
                    <a:pt x="1" y="2156"/>
                    <a:pt x="211" y="3220"/>
                  </a:cubicBezTo>
                  <a:cubicBezTo>
                    <a:pt x="370" y="4034"/>
                    <a:pt x="1111" y="4258"/>
                    <a:pt x="1878" y="4258"/>
                  </a:cubicBezTo>
                  <a:cubicBezTo>
                    <a:pt x="2811" y="4258"/>
                    <a:pt x="3779" y="3927"/>
                    <a:pt x="3779" y="3927"/>
                  </a:cubicBezTo>
                  <a:cubicBezTo>
                    <a:pt x="4081" y="4327"/>
                    <a:pt x="4497" y="4465"/>
                    <a:pt x="4923" y="4465"/>
                  </a:cubicBezTo>
                  <a:cubicBezTo>
                    <a:pt x="5828" y="4465"/>
                    <a:pt x="6781" y="3846"/>
                    <a:pt x="6781" y="3846"/>
                  </a:cubicBezTo>
                  <a:cubicBezTo>
                    <a:pt x="6938" y="3903"/>
                    <a:pt x="7092" y="3927"/>
                    <a:pt x="7239" y="3927"/>
                  </a:cubicBezTo>
                  <a:cubicBezTo>
                    <a:pt x="7894" y="3927"/>
                    <a:pt x="8401" y="3455"/>
                    <a:pt x="8401" y="3455"/>
                  </a:cubicBezTo>
                  <a:cubicBezTo>
                    <a:pt x="8418" y="3220"/>
                    <a:pt x="8408" y="3016"/>
                    <a:pt x="8374" y="2838"/>
                  </a:cubicBezTo>
                  <a:lnTo>
                    <a:pt x="7660" y="2838"/>
                  </a:lnTo>
                  <a:lnTo>
                    <a:pt x="7626" y="2836"/>
                  </a:lnTo>
                  <a:lnTo>
                    <a:pt x="7568" y="2838"/>
                  </a:lnTo>
                  <a:cubicBezTo>
                    <a:pt x="6122" y="2838"/>
                    <a:pt x="4946" y="1664"/>
                    <a:pt x="4946" y="216"/>
                  </a:cubicBezTo>
                  <a:cubicBezTo>
                    <a:pt x="4946" y="167"/>
                    <a:pt x="4948" y="116"/>
                    <a:pt x="4951" y="67"/>
                  </a:cubicBezTo>
                  <a:cubicBezTo>
                    <a:pt x="4775" y="24"/>
                    <a:pt x="4582" y="1"/>
                    <a:pt x="4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56"/>
            <p:cNvSpPr/>
            <p:nvPr/>
          </p:nvSpPr>
          <p:spPr>
            <a:xfrm>
              <a:off x="5731316" y="1267411"/>
              <a:ext cx="418969" cy="219526"/>
            </a:xfrm>
            <a:custGeom>
              <a:rect b="b" l="l" r="r" t="t"/>
              <a:pathLst>
                <a:path extrusionOk="0" h="4121" w="7865">
                  <a:moveTo>
                    <a:pt x="3833" y="1"/>
                  </a:moveTo>
                  <a:cubicBezTo>
                    <a:pt x="2197" y="1"/>
                    <a:pt x="1795" y="1524"/>
                    <a:pt x="1795" y="1524"/>
                  </a:cubicBezTo>
                  <a:cubicBezTo>
                    <a:pt x="1795" y="1524"/>
                    <a:pt x="1730" y="1517"/>
                    <a:pt x="1630" y="1517"/>
                  </a:cubicBezTo>
                  <a:cubicBezTo>
                    <a:pt x="1184" y="1517"/>
                    <a:pt x="0" y="1659"/>
                    <a:pt x="114" y="3189"/>
                  </a:cubicBezTo>
                  <a:cubicBezTo>
                    <a:pt x="114" y="3189"/>
                    <a:pt x="582" y="3625"/>
                    <a:pt x="1186" y="3625"/>
                  </a:cubicBezTo>
                  <a:cubicBezTo>
                    <a:pt x="1321" y="3625"/>
                    <a:pt x="1462" y="3603"/>
                    <a:pt x="1608" y="3549"/>
                  </a:cubicBezTo>
                  <a:cubicBezTo>
                    <a:pt x="1608" y="3549"/>
                    <a:pt x="2487" y="4120"/>
                    <a:pt x="3323" y="4120"/>
                  </a:cubicBezTo>
                  <a:cubicBezTo>
                    <a:pt x="3716" y="4120"/>
                    <a:pt x="4100" y="3993"/>
                    <a:pt x="4378" y="3623"/>
                  </a:cubicBezTo>
                  <a:cubicBezTo>
                    <a:pt x="4378" y="3623"/>
                    <a:pt x="5273" y="3929"/>
                    <a:pt x="6133" y="3929"/>
                  </a:cubicBezTo>
                  <a:cubicBezTo>
                    <a:pt x="6841" y="3929"/>
                    <a:pt x="7524" y="3723"/>
                    <a:pt x="7670" y="2972"/>
                  </a:cubicBezTo>
                  <a:cubicBezTo>
                    <a:pt x="7865" y="1990"/>
                    <a:pt x="7254" y="1788"/>
                    <a:pt x="6723" y="1788"/>
                  </a:cubicBezTo>
                  <a:cubicBezTo>
                    <a:pt x="6355" y="1788"/>
                    <a:pt x="6025" y="1885"/>
                    <a:pt x="6025" y="1885"/>
                  </a:cubicBezTo>
                  <a:cubicBezTo>
                    <a:pt x="6025" y="1885"/>
                    <a:pt x="5667" y="72"/>
                    <a:pt x="3942" y="2"/>
                  </a:cubicBezTo>
                  <a:cubicBezTo>
                    <a:pt x="3905" y="2"/>
                    <a:pt x="3869" y="1"/>
                    <a:pt x="3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56"/>
            <p:cNvSpPr/>
            <p:nvPr/>
          </p:nvSpPr>
          <p:spPr>
            <a:xfrm>
              <a:off x="6045296" y="2143111"/>
              <a:ext cx="2496499" cy="1590642"/>
            </a:xfrm>
            <a:custGeom>
              <a:rect b="b" l="l" r="r" t="t"/>
              <a:pathLst>
                <a:path extrusionOk="0" h="29860" w="46865">
                  <a:moveTo>
                    <a:pt x="13330" y="0"/>
                  </a:moveTo>
                  <a:cubicBezTo>
                    <a:pt x="12529" y="5232"/>
                    <a:pt x="8971" y="9868"/>
                    <a:pt x="8971" y="9868"/>
                  </a:cubicBezTo>
                  <a:lnTo>
                    <a:pt x="11992" y="9155"/>
                  </a:lnTo>
                  <a:lnTo>
                    <a:pt x="11992" y="9155"/>
                  </a:lnTo>
                  <a:cubicBezTo>
                    <a:pt x="11462" y="10490"/>
                    <a:pt x="10658" y="11798"/>
                    <a:pt x="9841" y="12936"/>
                  </a:cubicBezTo>
                  <a:cubicBezTo>
                    <a:pt x="7614" y="9876"/>
                    <a:pt x="7263" y="6315"/>
                    <a:pt x="7263" y="6315"/>
                  </a:cubicBezTo>
                  <a:cubicBezTo>
                    <a:pt x="6379" y="10629"/>
                    <a:pt x="2451" y="14454"/>
                    <a:pt x="2451" y="14454"/>
                  </a:cubicBezTo>
                  <a:lnTo>
                    <a:pt x="5787" y="13867"/>
                  </a:lnTo>
                  <a:lnTo>
                    <a:pt x="5787" y="13867"/>
                  </a:lnTo>
                  <a:cubicBezTo>
                    <a:pt x="4118" y="17005"/>
                    <a:pt x="0" y="19978"/>
                    <a:pt x="0" y="19978"/>
                  </a:cubicBezTo>
                  <a:cubicBezTo>
                    <a:pt x="397" y="20054"/>
                    <a:pt x="907" y="20084"/>
                    <a:pt x="1460" y="20084"/>
                  </a:cubicBezTo>
                  <a:cubicBezTo>
                    <a:pt x="3369" y="20084"/>
                    <a:pt x="5787" y="19732"/>
                    <a:pt x="5787" y="19732"/>
                  </a:cubicBezTo>
                  <a:lnTo>
                    <a:pt x="5787" y="19732"/>
                  </a:lnTo>
                  <a:cubicBezTo>
                    <a:pt x="5002" y="21377"/>
                    <a:pt x="2353" y="24067"/>
                    <a:pt x="2353" y="24067"/>
                  </a:cubicBezTo>
                  <a:cubicBezTo>
                    <a:pt x="3993" y="23840"/>
                    <a:pt x="5102" y="23414"/>
                    <a:pt x="5660" y="23155"/>
                  </a:cubicBezTo>
                  <a:cubicBezTo>
                    <a:pt x="5692" y="23747"/>
                    <a:pt x="5838" y="24306"/>
                    <a:pt x="6081" y="24813"/>
                  </a:cubicBezTo>
                  <a:lnTo>
                    <a:pt x="6081" y="27744"/>
                  </a:lnTo>
                  <a:cubicBezTo>
                    <a:pt x="6081" y="27744"/>
                    <a:pt x="5089" y="28277"/>
                    <a:pt x="4502" y="28781"/>
                  </a:cubicBezTo>
                  <a:lnTo>
                    <a:pt x="4763" y="29035"/>
                  </a:lnTo>
                  <a:cubicBezTo>
                    <a:pt x="4970" y="29232"/>
                    <a:pt x="5180" y="29427"/>
                    <a:pt x="5390" y="29620"/>
                  </a:cubicBezTo>
                  <a:cubicBezTo>
                    <a:pt x="6356" y="29125"/>
                    <a:pt x="7892" y="28431"/>
                    <a:pt x="9470" y="28124"/>
                  </a:cubicBezTo>
                  <a:cubicBezTo>
                    <a:pt x="9490" y="28119"/>
                    <a:pt x="9512" y="28116"/>
                    <a:pt x="9534" y="28112"/>
                  </a:cubicBezTo>
                  <a:cubicBezTo>
                    <a:pt x="9685" y="28084"/>
                    <a:pt x="9838" y="28058"/>
                    <a:pt x="9989" y="28038"/>
                  </a:cubicBezTo>
                  <a:cubicBezTo>
                    <a:pt x="9709" y="27388"/>
                    <a:pt x="9431" y="26601"/>
                    <a:pt x="9208" y="25672"/>
                  </a:cubicBezTo>
                  <a:cubicBezTo>
                    <a:pt x="8654" y="25570"/>
                    <a:pt x="7449" y="25214"/>
                    <a:pt x="6613" y="23981"/>
                  </a:cubicBezTo>
                  <a:lnTo>
                    <a:pt x="6888" y="23796"/>
                  </a:lnTo>
                  <a:cubicBezTo>
                    <a:pt x="7583" y="24822"/>
                    <a:pt x="8581" y="25188"/>
                    <a:pt x="9129" y="25316"/>
                  </a:cubicBezTo>
                  <a:cubicBezTo>
                    <a:pt x="8952" y="24491"/>
                    <a:pt x="8822" y="23570"/>
                    <a:pt x="8776" y="22544"/>
                  </a:cubicBezTo>
                  <a:lnTo>
                    <a:pt x="9436" y="22515"/>
                  </a:lnTo>
                  <a:cubicBezTo>
                    <a:pt x="9542" y="24883"/>
                    <a:pt x="10116" y="26696"/>
                    <a:pt x="10667" y="27927"/>
                  </a:cubicBezTo>
                  <a:cubicBezTo>
                    <a:pt x="11332" y="27824"/>
                    <a:pt x="12007" y="27726"/>
                    <a:pt x="12697" y="27632"/>
                  </a:cubicBezTo>
                  <a:cubicBezTo>
                    <a:pt x="13718" y="27495"/>
                    <a:pt x="14788" y="27368"/>
                    <a:pt x="15899" y="27258"/>
                  </a:cubicBezTo>
                  <a:cubicBezTo>
                    <a:pt x="15614" y="26386"/>
                    <a:pt x="15323" y="25351"/>
                    <a:pt x="15084" y="24198"/>
                  </a:cubicBezTo>
                  <a:cubicBezTo>
                    <a:pt x="14475" y="24150"/>
                    <a:pt x="13104" y="23852"/>
                    <a:pt x="11732" y="22224"/>
                  </a:cubicBezTo>
                  <a:lnTo>
                    <a:pt x="11985" y="22010"/>
                  </a:lnTo>
                  <a:cubicBezTo>
                    <a:pt x="13208" y="23465"/>
                    <a:pt x="14429" y="23789"/>
                    <a:pt x="15014" y="23859"/>
                  </a:cubicBezTo>
                  <a:cubicBezTo>
                    <a:pt x="14805" y="22785"/>
                    <a:pt x="14644" y="21620"/>
                    <a:pt x="14576" y="20392"/>
                  </a:cubicBezTo>
                  <a:lnTo>
                    <a:pt x="15236" y="20355"/>
                  </a:lnTo>
                  <a:cubicBezTo>
                    <a:pt x="15323" y="21940"/>
                    <a:pt x="15575" y="23428"/>
                    <a:pt x="15884" y="24737"/>
                  </a:cubicBezTo>
                  <a:cubicBezTo>
                    <a:pt x="16317" y="24230"/>
                    <a:pt x="17034" y="23160"/>
                    <a:pt x="17200" y="21511"/>
                  </a:cubicBezTo>
                  <a:lnTo>
                    <a:pt x="17528" y="21543"/>
                  </a:lnTo>
                  <a:cubicBezTo>
                    <a:pt x="17331" y="23513"/>
                    <a:pt x="16408" y="24681"/>
                    <a:pt x="15979" y="25129"/>
                  </a:cubicBezTo>
                  <a:cubicBezTo>
                    <a:pt x="16171" y="25889"/>
                    <a:pt x="16379" y="26584"/>
                    <a:pt x="16583" y="27193"/>
                  </a:cubicBezTo>
                  <a:cubicBezTo>
                    <a:pt x="17965" y="27064"/>
                    <a:pt x="19407" y="26962"/>
                    <a:pt x="20905" y="26893"/>
                  </a:cubicBezTo>
                  <a:cubicBezTo>
                    <a:pt x="20637" y="25846"/>
                    <a:pt x="20109" y="23416"/>
                    <a:pt x="20089" y="20375"/>
                  </a:cubicBezTo>
                  <a:lnTo>
                    <a:pt x="20418" y="20371"/>
                  </a:lnTo>
                  <a:cubicBezTo>
                    <a:pt x="20440" y="23460"/>
                    <a:pt x="20986" y="25899"/>
                    <a:pt x="21242" y="26879"/>
                  </a:cubicBezTo>
                  <a:cubicBezTo>
                    <a:pt x="22454" y="26828"/>
                    <a:pt x="23699" y="26801"/>
                    <a:pt x="24974" y="26801"/>
                  </a:cubicBezTo>
                  <a:cubicBezTo>
                    <a:pt x="25525" y="26801"/>
                    <a:pt x="26082" y="26806"/>
                    <a:pt x="26644" y="26817"/>
                  </a:cubicBezTo>
                  <a:cubicBezTo>
                    <a:pt x="26554" y="26031"/>
                    <a:pt x="26425" y="24554"/>
                    <a:pt x="26432" y="22588"/>
                  </a:cubicBezTo>
                  <a:cubicBezTo>
                    <a:pt x="25760" y="22319"/>
                    <a:pt x="24044" y="21404"/>
                    <a:pt x="22721" y="18779"/>
                  </a:cubicBezTo>
                  <a:lnTo>
                    <a:pt x="23016" y="18630"/>
                  </a:lnTo>
                  <a:cubicBezTo>
                    <a:pt x="24207" y="20994"/>
                    <a:pt x="25743" y="21915"/>
                    <a:pt x="26435" y="22227"/>
                  </a:cubicBezTo>
                  <a:cubicBezTo>
                    <a:pt x="26451" y="20880"/>
                    <a:pt x="26530" y="19328"/>
                    <a:pt x="26726" y="17620"/>
                  </a:cubicBezTo>
                  <a:lnTo>
                    <a:pt x="27380" y="17695"/>
                  </a:lnTo>
                  <a:cubicBezTo>
                    <a:pt x="27049" y="20600"/>
                    <a:pt x="27056" y="23051"/>
                    <a:pt x="27141" y="24759"/>
                  </a:cubicBezTo>
                  <a:cubicBezTo>
                    <a:pt x="28037" y="24135"/>
                    <a:pt x="29962" y="22629"/>
                    <a:pt x="30528" y="20850"/>
                  </a:cubicBezTo>
                  <a:lnTo>
                    <a:pt x="30845" y="20952"/>
                  </a:lnTo>
                  <a:cubicBezTo>
                    <a:pt x="30201" y="22970"/>
                    <a:pt x="27994" y="24593"/>
                    <a:pt x="27163" y="25146"/>
                  </a:cubicBezTo>
                  <a:cubicBezTo>
                    <a:pt x="27207" y="25884"/>
                    <a:pt x="27265" y="26454"/>
                    <a:pt x="27309" y="26830"/>
                  </a:cubicBezTo>
                  <a:cubicBezTo>
                    <a:pt x="30401" y="26912"/>
                    <a:pt x="33644" y="27161"/>
                    <a:pt x="36980" y="27644"/>
                  </a:cubicBezTo>
                  <a:cubicBezTo>
                    <a:pt x="37036" y="27351"/>
                    <a:pt x="37092" y="27029"/>
                    <a:pt x="37143" y="26691"/>
                  </a:cubicBezTo>
                  <a:cubicBezTo>
                    <a:pt x="36905" y="26464"/>
                    <a:pt x="36096" y="25650"/>
                    <a:pt x="35708" y="24640"/>
                  </a:cubicBezTo>
                  <a:lnTo>
                    <a:pt x="36015" y="24522"/>
                  </a:lnTo>
                  <a:cubicBezTo>
                    <a:pt x="36312" y="25287"/>
                    <a:pt x="36885" y="25952"/>
                    <a:pt x="37204" y="26282"/>
                  </a:cubicBezTo>
                  <a:cubicBezTo>
                    <a:pt x="37314" y="25487"/>
                    <a:pt x="37387" y="24657"/>
                    <a:pt x="37348" y="23998"/>
                  </a:cubicBezTo>
                  <a:lnTo>
                    <a:pt x="37679" y="23979"/>
                  </a:lnTo>
                  <a:lnTo>
                    <a:pt x="37679" y="23979"/>
                  </a:lnTo>
                  <a:cubicBezTo>
                    <a:pt x="37743" y="25078"/>
                    <a:pt x="37514" y="26596"/>
                    <a:pt x="37307" y="27695"/>
                  </a:cubicBezTo>
                  <a:cubicBezTo>
                    <a:pt x="38512" y="27875"/>
                    <a:pt x="39729" y="28085"/>
                    <a:pt x="40956" y="28329"/>
                  </a:cubicBezTo>
                  <a:cubicBezTo>
                    <a:pt x="41132" y="27846"/>
                    <a:pt x="41347" y="27219"/>
                    <a:pt x="41563" y="26472"/>
                  </a:cubicBezTo>
                  <a:cubicBezTo>
                    <a:pt x="41205" y="25894"/>
                    <a:pt x="40365" y="24383"/>
                    <a:pt x="40103" y="22554"/>
                  </a:cubicBezTo>
                  <a:lnTo>
                    <a:pt x="40430" y="22507"/>
                  </a:lnTo>
                  <a:cubicBezTo>
                    <a:pt x="40649" y="24027"/>
                    <a:pt x="41297" y="25346"/>
                    <a:pt x="41688" y="26033"/>
                  </a:cubicBezTo>
                  <a:cubicBezTo>
                    <a:pt x="42036" y="24771"/>
                    <a:pt x="42379" y="23221"/>
                    <a:pt x="42581" y="21489"/>
                  </a:cubicBezTo>
                  <a:lnTo>
                    <a:pt x="43237" y="21566"/>
                  </a:lnTo>
                  <a:cubicBezTo>
                    <a:pt x="43083" y="22880"/>
                    <a:pt x="42854" y="24081"/>
                    <a:pt x="42603" y="25139"/>
                  </a:cubicBezTo>
                  <a:cubicBezTo>
                    <a:pt x="43186" y="24786"/>
                    <a:pt x="44192" y="24006"/>
                    <a:pt x="45077" y="22447"/>
                  </a:cubicBezTo>
                  <a:lnTo>
                    <a:pt x="45366" y="22612"/>
                  </a:lnTo>
                  <a:cubicBezTo>
                    <a:pt x="44282" y="24517"/>
                    <a:pt x="43040" y="25305"/>
                    <a:pt x="42496" y="25578"/>
                  </a:cubicBezTo>
                  <a:cubicBezTo>
                    <a:pt x="42192" y="26776"/>
                    <a:pt x="41872" y="27756"/>
                    <a:pt x="41614" y="28462"/>
                  </a:cubicBezTo>
                  <a:cubicBezTo>
                    <a:pt x="44032" y="28928"/>
                    <a:pt x="46127" y="29859"/>
                    <a:pt x="46129" y="29859"/>
                  </a:cubicBezTo>
                  <a:cubicBezTo>
                    <a:pt x="46180" y="29771"/>
                    <a:pt x="46229" y="29683"/>
                    <a:pt x="46280" y="29595"/>
                  </a:cubicBezTo>
                  <a:lnTo>
                    <a:pt x="46702" y="28815"/>
                  </a:lnTo>
                  <a:lnTo>
                    <a:pt x="44894" y="28201"/>
                  </a:lnTo>
                  <a:cubicBezTo>
                    <a:pt x="45559" y="27463"/>
                    <a:pt x="46790" y="25556"/>
                    <a:pt x="46865" y="21511"/>
                  </a:cubicBezTo>
                  <a:cubicBezTo>
                    <a:pt x="46865" y="21265"/>
                    <a:pt x="46839" y="21026"/>
                    <a:pt x="46799" y="20790"/>
                  </a:cubicBezTo>
                  <a:lnTo>
                    <a:pt x="46865" y="20780"/>
                  </a:lnTo>
                  <a:cubicBezTo>
                    <a:pt x="46865" y="20780"/>
                    <a:pt x="46836" y="20758"/>
                    <a:pt x="46787" y="20723"/>
                  </a:cubicBezTo>
                  <a:cubicBezTo>
                    <a:pt x="46448" y="18952"/>
                    <a:pt x="44984" y="17585"/>
                    <a:pt x="43167" y="17388"/>
                  </a:cubicBezTo>
                  <a:cubicBezTo>
                    <a:pt x="42616" y="16750"/>
                    <a:pt x="42112" y="16063"/>
                    <a:pt x="41741" y="15368"/>
                  </a:cubicBezTo>
                  <a:lnTo>
                    <a:pt x="41741" y="15368"/>
                  </a:lnTo>
                  <a:lnTo>
                    <a:pt x="44694" y="15890"/>
                  </a:lnTo>
                  <a:cubicBezTo>
                    <a:pt x="44694" y="15890"/>
                    <a:pt x="41217" y="12503"/>
                    <a:pt x="40435" y="8684"/>
                  </a:cubicBezTo>
                  <a:cubicBezTo>
                    <a:pt x="40435" y="8684"/>
                    <a:pt x="39989" y="13204"/>
                    <a:pt x="36785" y="16067"/>
                  </a:cubicBezTo>
                  <a:cubicBezTo>
                    <a:pt x="36785" y="16067"/>
                    <a:pt x="37921" y="16063"/>
                    <a:pt x="39399" y="15456"/>
                  </a:cubicBezTo>
                  <a:lnTo>
                    <a:pt x="39399" y="15456"/>
                  </a:lnTo>
                  <a:cubicBezTo>
                    <a:pt x="39399" y="15456"/>
                    <a:pt x="38763" y="17973"/>
                    <a:pt x="34784" y="20058"/>
                  </a:cubicBezTo>
                  <a:cubicBezTo>
                    <a:pt x="34784" y="20058"/>
                    <a:pt x="35676" y="20481"/>
                    <a:pt x="36991" y="20481"/>
                  </a:cubicBezTo>
                  <a:cubicBezTo>
                    <a:pt x="37528" y="20481"/>
                    <a:pt x="38135" y="20411"/>
                    <a:pt x="38781" y="20212"/>
                  </a:cubicBezTo>
                  <a:lnTo>
                    <a:pt x="38781" y="20212"/>
                  </a:lnTo>
                  <a:cubicBezTo>
                    <a:pt x="38712" y="20417"/>
                    <a:pt x="38664" y="20631"/>
                    <a:pt x="38629" y="20850"/>
                  </a:cubicBezTo>
                  <a:cubicBezTo>
                    <a:pt x="38434" y="21063"/>
                    <a:pt x="38186" y="21304"/>
                    <a:pt x="37881" y="21554"/>
                  </a:cubicBezTo>
                  <a:cubicBezTo>
                    <a:pt x="37721" y="21520"/>
                    <a:pt x="37553" y="21498"/>
                    <a:pt x="37382" y="21498"/>
                  </a:cubicBezTo>
                  <a:cubicBezTo>
                    <a:pt x="36458" y="21498"/>
                    <a:pt x="35652" y="22007"/>
                    <a:pt x="35230" y="22758"/>
                  </a:cubicBezTo>
                  <a:cubicBezTo>
                    <a:pt x="34909" y="22514"/>
                    <a:pt x="34509" y="22366"/>
                    <a:pt x="34073" y="22366"/>
                  </a:cubicBezTo>
                  <a:cubicBezTo>
                    <a:pt x="33873" y="22366"/>
                    <a:pt x="33679" y="22397"/>
                    <a:pt x="33500" y="22454"/>
                  </a:cubicBezTo>
                  <a:cubicBezTo>
                    <a:pt x="33581" y="22200"/>
                    <a:pt x="33627" y="21928"/>
                    <a:pt x="33627" y="21647"/>
                  </a:cubicBezTo>
                  <a:cubicBezTo>
                    <a:pt x="33627" y="20195"/>
                    <a:pt x="32450" y="19018"/>
                    <a:pt x="30996" y="19018"/>
                  </a:cubicBezTo>
                  <a:lnTo>
                    <a:pt x="30981" y="19018"/>
                  </a:lnTo>
                  <a:cubicBezTo>
                    <a:pt x="30830" y="16479"/>
                    <a:pt x="28729" y="14462"/>
                    <a:pt x="26151" y="14462"/>
                  </a:cubicBezTo>
                  <a:cubicBezTo>
                    <a:pt x="24821" y="14462"/>
                    <a:pt x="23615" y="15002"/>
                    <a:pt x="22738" y="15870"/>
                  </a:cubicBezTo>
                  <a:cubicBezTo>
                    <a:pt x="22297" y="15616"/>
                    <a:pt x="21785" y="15466"/>
                    <a:pt x="21239" y="15466"/>
                  </a:cubicBezTo>
                  <a:cubicBezTo>
                    <a:pt x="19573" y="15466"/>
                    <a:pt x="18223" y="16817"/>
                    <a:pt x="18223" y="18484"/>
                  </a:cubicBezTo>
                  <a:cubicBezTo>
                    <a:pt x="18223" y="18784"/>
                    <a:pt x="18269" y="19076"/>
                    <a:pt x="18352" y="19350"/>
                  </a:cubicBezTo>
                  <a:cubicBezTo>
                    <a:pt x="18130" y="19211"/>
                    <a:pt x="17882" y="19110"/>
                    <a:pt x="17621" y="19045"/>
                  </a:cubicBezTo>
                  <a:cubicBezTo>
                    <a:pt x="17222" y="18789"/>
                    <a:pt x="16868" y="18516"/>
                    <a:pt x="16556" y="18236"/>
                  </a:cubicBezTo>
                  <a:cubicBezTo>
                    <a:pt x="16349" y="17834"/>
                    <a:pt x="16028" y="17502"/>
                    <a:pt x="15637" y="17276"/>
                  </a:cubicBezTo>
                  <a:cubicBezTo>
                    <a:pt x="14877" y="16349"/>
                    <a:pt x="14568" y="15575"/>
                    <a:pt x="14568" y="15575"/>
                  </a:cubicBezTo>
                  <a:lnTo>
                    <a:pt x="14568" y="15575"/>
                  </a:lnTo>
                  <a:cubicBezTo>
                    <a:pt x="15397" y="16011"/>
                    <a:pt x="16178" y="16156"/>
                    <a:pt x="16852" y="16156"/>
                  </a:cubicBezTo>
                  <a:cubicBezTo>
                    <a:pt x="18198" y="16156"/>
                    <a:pt x="19113" y="15575"/>
                    <a:pt x="19113" y="15575"/>
                  </a:cubicBezTo>
                  <a:cubicBezTo>
                    <a:pt x="15040" y="12722"/>
                    <a:pt x="14390" y="9274"/>
                    <a:pt x="14390" y="9274"/>
                  </a:cubicBezTo>
                  <a:lnTo>
                    <a:pt x="14390" y="9274"/>
                  </a:lnTo>
                  <a:cubicBezTo>
                    <a:pt x="15901" y="10107"/>
                    <a:pt x="17063" y="10110"/>
                    <a:pt x="17063" y="10110"/>
                  </a:cubicBezTo>
                  <a:cubicBezTo>
                    <a:pt x="13784" y="6191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56"/>
            <p:cNvSpPr/>
            <p:nvPr/>
          </p:nvSpPr>
          <p:spPr>
            <a:xfrm>
              <a:off x="7182928" y="4412663"/>
              <a:ext cx="221230" cy="70849"/>
            </a:xfrm>
            <a:custGeom>
              <a:rect b="b" l="l" r="r" t="t"/>
              <a:pathLst>
                <a:path extrusionOk="0" h="1330" w="4153">
                  <a:moveTo>
                    <a:pt x="1893" y="0"/>
                  </a:moveTo>
                  <a:cubicBezTo>
                    <a:pt x="799" y="0"/>
                    <a:pt x="1" y="773"/>
                    <a:pt x="698" y="1133"/>
                  </a:cubicBezTo>
                  <a:cubicBezTo>
                    <a:pt x="958" y="1268"/>
                    <a:pt x="1376" y="1329"/>
                    <a:pt x="1810" y="1329"/>
                  </a:cubicBezTo>
                  <a:cubicBezTo>
                    <a:pt x="2929" y="1329"/>
                    <a:pt x="4152" y="920"/>
                    <a:pt x="3039" y="300"/>
                  </a:cubicBezTo>
                  <a:cubicBezTo>
                    <a:pt x="2654" y="86"/>
                    <a:pt x="2257" y="0"/>
                    <a:pt x="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8" name="Google Shape;518;p5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What is NORMAL?</a:t>
            </a:r>
            <a:endParaRPr sz="3300"/>
          </a:p>
        </p:txBody>
      </p:sp>
      <p:sp>
        <p:nvSpPr>
          <p:cNvPr id="519" name="Google Shape;519;p56"/>
          <p:cNvSpPr txBox="1"/>
          <p:nvPr>
            <p:ph idx="3" type="subTitle"/>
          </p:nvPr>
        </p:nvSpPr>
        <p:spPr>
          <a:xfrm>
            <a:off x="3300675" y="1154725"/>
            <a:ext cx="4848000" cy="7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Nearly all High School students </a:t>
            </a:r>
            <a:r>
              <a:rPr lang="en" sz="1600"/>
              <a:t>should</a:t>
            </a:r>
            <a:r>
              <a:rPr lang="en" sz="1600"/>
              <a:t> be gaining weight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2 - 5 </a:t>
            </a:r>
            <a:r>
              <a:rPr lang="en" sz="1600"/>
              <a:t>pounds</a:t>
            </a:r>
            <a:r>
              <a:rPr lang="en" sz="1600"/>
              <a:t> for a given height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3 - 5 pounds pounds per year for every inch taller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 female should have an interruption to their </a:t>
            </a:r>
            <a:r>
              <a:rPr lang="en" sz="1600"/>
              <a:t>menstrual</a:t>
            </a:r>
            <a:r>
              <a:rPr lang="en" sz="1600"/>
              <a:t> cycle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Exercise and good nutrition will lead to building muscle mass and some reduction in the percentage of body fat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But, for females, an increase in body fat is part of normal maturation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If you are underweight, you will get sick and tired . </a:t>
            </a:r>
            <a:endParaRPr sz="1600"/>
          </a:p>
        </p:txBody>
      </p:sp>
      <p:sp>
        <p:nvSpPr>
          <p:cNvPr id="520" name="Google Shape;520;p56"/>
          <p:cNvSpPr/>
          <p:nvPr/>
        </p:nvSpPr>
        <p:spPr>
          <a:xfrm>
            <a:off x="589681" y="4076711"/>
            <a:ext cx="247084" cy="193066"/>
          </a:xfrm>
          <a:custGeom>
            <a:rect b="b" l="l" r="r" t="t"/>
            <a:pathLst>
              <a:path extrusionOk="0" h="3617" w="4629">
                <a:moveTo>
                  <a:pt x="1757" y="1"/>
                </a:moveTo>
                <a:cubicBezTo>
                  <a:pt x="980" y="1"/>
                  <a:pt x="0" y="1151"/>
                  <a:pt x="853" y="3214"/>
                </a:cubicBezTo>
                <a:cubicBezTo>
                  <a:pt x="853" y="3214"/>
                  <a:pt x="1585" y="3617"/>
                  <a:pt x="2380" y="3617"/>
                </a:cubicBezTo>
                <a:cubicBezTo>
                  <a:pt x="2843" y="3617"/>
                  <a:pt x="3328" y="3480"/>
                  <a:pt x="3701" y="3046"/>
                </a:cubicBezTo>
                <a:cubicBezTo>
                  <a:pt x="4628" y="1966"/>
                  <a:pt x="3441" y="1618"/>
                  <a:pt x="2756" y="1618"/>
                </a:cubicBezTo>
                <a:cubicBezTo>
                  <a:pt x="2621" y="1618"/>
                  <a:pt x="2505" y="1631"/>
                  <a:pt x="2429" y="1656"/>
                </a:cubicBezTo>
                <a:cubicBezTo>
                  <a:pt x="2718" y="528"/>
                  <a:pt x="2284" y="1"/>
                  <a:pt x="17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56"/>
          <p:cNvSpPr/>
          <p:nvPr/>
        </p:nvSpPr>
        <p:spPr>
          <a:xfrm>
            <a:off x="8301192" y="1741460"/>
            <a:ext cx="259148" cy="177320"/>
          </a:xfrm>
          <a:custGeom>
            <a:rect b="b" l="l" r="r" t="t"/>
            <a:pathLst>
              <a:path extrusionOk="0" h="3322" w="4855">
                <a:moveTo>
                  <a:pt x="3431" y="0"/>
                </a:moveTo>
                <a:cubicBezTo>
                  <a:pt x="2879" y="0"/>
                  <a:pt x="2403" y="936"/>
                  <a:pt x="2378" y="1274"/>
                </a:cubicBezTo>
                <a:cubicBezTo>
                  <a:pt x="1950" y="958"/>
                  <a:pt x="1581" y="829"/>
                  <a:pt x="1288" y="829"/>
                </a:cubicBezTo>
                <a:cubicBezTo>
                  <a:pt x="0" y="829"/>
                  <a:pt x="178" y="3321"/>
                  <a:pt x="3197" y="3321"/>
                </a:cubicBezTo>
                <a:cubicBezTo>
                  <a:pt x="3208" y="3321"/>
                  <a:pt x="3218" y="3321"/>
                  <a:pt x="3229" y="3321"/>
                </a:cubicBezTo>
                <a:cubicBezTo>
                  <a:pt x="3229" y="3321"/>
                  <a:pt x="4854" y="1998"/>
                  <a:pt x="4144" y="620"/>
                </a:cubicBezTo>
                <a:cubicBezTo>
                  <a:pt x="3912" y="168"/>
                  <a:pt x="3664" y="0"/>
                  <a:pt x="3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56"/>
          <p:cNvSpPr/>
          <p:nvPr/>
        </p:nvSpPr>
        <p:spPr>
          <a:xfrm>
            <a:off x="367925" y="3811673"/>
            <a:ext cx="152233" cy="111772"/>
          </a:xfrm>
          <a:custGeom>
            <a:rect b="b" l="l" r="r" t="t"/>
            <a:pathLst>
              <a:path extrusionOk="0" h="2094" w="2852">
                <a:moveTo>
                  <a:pt x="1028" y="0"/>
                </a:moveTo>
                <a:cubicBezTo>
                  <a:pt x="511" y="0"/>
                  <a:pt x="1" y="961"/>
                  <a:pt x="1049" y="2078"/>
                </a:cubicBezTo>
                <a:cubicBezTo>
                  <a:pt x="1049" y="2078"/>
                  <a:pt x="1155" y="2093"/>
                  <a:pt x="1313" y="2093"/>
                </a:cubicBezTo>
                <a:cubicBezTo>
                  <a:pt x="1705" y="2093"/>
                  <a:pt x="2420" y="2001"/>
                  <a:pt x="2652" y="1361"/>
                </a:cubicBezTo>
                <a:cubicBezTo>
                  <a:pt x="2851" y="812"/>
                  <a:pt x="2581" y="654"/>
                  <a:pt x="2262" y="654"/>
                </a:cubicBezTo>
                <a:cubicBezTo>
                  <a:pt x="2007" y="654"/>
                  <a:pt x="1721" y="755"/>
                  <a:pt x="1618" y="837"/>
                </a:cubicBezTo>
                <a:cubicBezTo>
                  <a:pt x="1552" y="245"/>
                  <a:pt x="1289" y="0"/>
                  <a:pt x="1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56"/>
          <p:cNvSpPr/>
          <p:nvPr/>
        </p:nvSpPr>
        <p:spPr>
          <a:xfrm flipH="1">
            <a:off x="-83521" y="1131370"/>
            <a:ext cx="750328" cy="407537"/>
          </a:xfrm>
          <a:custGeom>
            <a:rect b="b" l="l" r="r" t="t"/>
            <a:pathLst>
              <a:path extrusionOk="0" h="7635" w="14057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56"/>
          <p:cNvSpPr/>
          <p:nvPr/>
        </p:nvSpPr>
        <p:spPr>
          <a:xfrm flipH="1">
            <a:off x="478706" y="1382973"/>
            <a:ext cx="492909" cy="267702"/>
          </a:xfrm>
          <a:custGeom>
            <a:rect b="b" l="l" r="r" t="t"/>
            <a:pathLst>
              <a:path extrusionOk="0" h="7635" w="14057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56"/>
          <p:cNvSpPr/>
          <p:nvPr/>
        </p:nvSpPr>
        <p:spPr>
          <a:xfrm>
            <a:off x="8037499" y="4273804"/>
            <a:ext cx="615310" cy="334146"/>
          </a:xfrm>
          <a:custGeom>
            <a:rect b="b" l="l" r="r" t="t"/>
            <a:pathLst>
              <a:path extrusionOk="0" h="7635" w="14057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6" name="Google Shape;52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117" y="1909554"/>
            <a:ext cx="2584668" cy="21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" name="Google Shape;531;p57"/>
          <p:cNvGrpSpPr/>
          <p:nvPr/>
        </p:nvGrpSpPr>
        <p:grpSpPr>
          <a:xfrm>
            <a:off x="149650" y="999421"/>
            <a:ext cx="3123586" cy="3537879"/>
            <a:chOff x="5731316" y="796685"/>
            <a:chExt cx="3255092" cy="3686827"/>
          </a:xfrm>
        </p:grpSpPr>
        <p:sp>
          <p:nvSpPr>
            <p:cNvPr id="532" name="Google Shape;532;p57"/>
            <p:cNvSpPr/>
            <p:nvPr/>
          </p:nvSpPr>
          <p:spPr>
            <a:xfrm>
              <a:off x="5731323" y="1486931"/>
              <a:ext cx="3233489" cy="2839557"/>
            </a:xfrm>
            <a:custGeom>
              <a:rect b="b" l="l" r="r" t="t"/>
              <a:pathLst>
                <a:path extrusionOk="0" h="53305" w="60700">
                  <a:moveTo>
                    <a:pt x="19224" y="12318"/>
                  </a:moveTo>
                  <a:cubicBezTo>
                    <a:pt x="19224" y="12318"/>
                    <a:pt x="19678" y="18509"/>
                    <a:pt x="22957" y="22428"/>
                  </a:cubicBezTo>
                  <a:cubicBezTo>
                    <a:pt x="22957" y="22428"/>
                    <a:pt x="21795" y="22425"/>
                    <a:pt x="20284" y="21592"/>
                  </a:cubicBezTo>
                  <a:lnTo>
                    <a:pt x="20284" y="21592"/>
                  </a:lnTo>
                  <a:cubicBezTo>
                    <a:pt x="20284" y="21592"/>
                    <a:pt x="20934" y="25040"/>
                    <a:pt x="25007" y="27893"/>
                  </a:cubicBezTo>
                  <a:cubicBezTo>
                    <a:pt x="25007" y="27893"/>
                    <a:pt x="24092" y="28474"/>
                    <a:pt x="22746" y="28474"/>
                  </a:cubicBezTo>
                  <a:cubicBezTo>
                    <a:pt x="22072" y="28474"/>
                    <a:pt x="21291" y="28329"/>
                    <a:pt x="20462" y="27893"/>
                  </a:cubicBezTo>
                  <a:lnTo>
                    <a:pt x="20462" y="27893"/>
                  </a:lnTo>
                  <a:cubicBezTo>
                    <a:pt x="20462" y="27893"/>
                    <a:pt x="20771" y="28667"/>
                    <a:pt x="21531" y="29594"/>
                  </a:cubicBezTo>
                  <a:cubicBezTo>
                    <a:pt x="21922" y="29820"/>
                    <a:pt x="22243" y="30152"/>
                    <a:pt x="22450" y="30556"/>
                  </a:cubicBezTo>
                  <a:cubicBezTo>
                    <a:pt x="22762" y="30834"/>
                    <a:pt x="23116" y="31107"/>
                    <a:pt x="23515" y="31363"/>
                  </a:cubicBezTo>
                  <a:cubicBezTo>
                    <a:pt x="23776" y="31428"/>
                    <a:pt x="24024" y="31531"/>
                    <a:pt x="24246" y="31668"/>
                  </a:cubicBezTo>
                  <a:cubicBezTo>
                    <a:pt x="24163" y="31395"/>
                    <a:pt x="24117" y="31102"/>
                    <a:pt x="24117" y="30802"/>
                  </a:cubicBezTo>
                  <a:cubicBezTo>
                    <a:pt x="24117" y="29135"/>
                    <a:pt x="25467" y="27786"/>
                    <a:pt x="27133" y="27786"/>
                  </a:cubicBezTo>
                  <a:cubicBezTo>
                    <a:pt x="27679" y="27786"/>
                    <a:pt x="28191" y="27934"/>
                    <a:pt x="28634" y="28188"/>
                  </a:cubicBezTo>
                  <a:cubicBezTo>
                    <a:pt x="29509" y="27320"/>
                    <a:pt x="30715" y="26780"/>
                    <a:pt x="32045" y="26780"/>
                  </a:cubicBezTo>
                  <a:cubicBezTo>
                    <a:pt x="34623" y="26780"/>
                    <a:pt x="36724" y="28797"/>
                    <a:pt x="36875" y="31338"/>
                  </a:cubicBezTo>
                  <a:lnTo>
                    <a:pt x="36890" y="31336"/>
                  </a:lnTo>
                  <a:cubicBezTo>
                    <a:pt x="38344" y="31336"/>
                    <a:pt x="39521" y="32513"/>
                    <a:pt x="39521" y="33965"/>
                  </a:cubicBezTo>
                  <a:cubicBezTo>
                    <a:pt x="39521" y="34246"/>
                    <a:pt x="39475" y="34518"/>
                    <a:pt x="39394" y="34772"/>
                  </a:cubicBezTo>
                  <a:cubicBezTo>
                    <a:pt x="39575" y="34715"/>
                    <a:pt x="39767" y="34684"/>
                    <a:pt x="39967" y="34684"/>
                  </a:cubicBezTo>
                  <a:cubicBezTo>
                    <a:pt x="40403" y="34684"/>
                    <a:pt x="40803" y="34832"/>
                    <a:pt x="41124" y="35076"/>
                  </a:cubicBezTo>
                  <a:cubicBezTo>
                    <a:pt x="41548" y="34325"/>
                    <a:pt x="42352" y="33816"/>
                    <a:pt x="43276" y="33816"/>
                  </a:cubicBezTo>
                  <a:cubicBezTo>
                    <a:pt x="43449" y="33816"/>
                    <a:pt x="43615" y="33838"/>
                    <a:pt x="43776" y="33872"/>
                  </a:cubicBezTo>
                  <a:cubicBezTo>
                    <a:pt x="44080" y="33622"/>
                    <a:pt x="44328" y="33383"/>
                    <a:pt x="44523" y="33168"/>
                  </a:cubicBezTo>
                  <a:cubicBezTo>
                    <a:pt x="44558" y="32951"/>
                    <a:pt x="44607" y="32735"/>
                    <a:pt x="44675" y="32530"/>
                  </a:cubicBezTo>
                  <a:lnTo>
                    <a:pt x="44675" y="32530"/>
                  </a:lnTo>
                  <a:cubicBezTo>
                    <a:pt x="44029" y="32729"/>
                    <a:pt x="43422" y="32799"/>
                    <a:pt x="42885" y="32799"/>
                  </a:cubicBezTo>
                  <a:cubicBezTo>
                    <a:pt x="41570" y="32799"/>
                    <a:pt x="40678" y="32376"/>
                    <a:pt x="40678" y="32376"/>
                  </a:cubicBezTo>
                  <a:cubicBezTo>
                    <a:pt x="44657" y="30291"/>
                    <a:pt x="45293" y="27774"/>
                    <a:pt x="45293" y="27774"/>
                  </a:cubicBezTo>
                  <a:lnTo>
                    <a:pt x="45293" y="27774"/>
                  </a:lnTo>
                  <a:cubicBezTo>
                    <a:pt x="43817" y="28383"/>
                    <a:pt x="42679" y="28385"/>
                    <a:pt x="42679" y="28385"/>
                  </a:cubicBezTo>
                  <a:cubicBezTo>
                    <a:pt x="45885" y="25522"/>
                    <a:pt x="46329" y="21002"/>
                    <a:pt x="46329" y="21002"/>
                  </a:cubicBezTo>
                  <a:cubicBezTo>
                    <a:pt x="47111" y="24821"/>
                    <a:pt x="50588" y="28208"/>
                    <a:pt x="50588" y="28208"/>
                  </a:cubicBezTo>
                  <a:lnTo>
                    <a:pt x="47635" y="27688"/>
                  </a:lnTo>
                  <a:lnTo>
                    <a:pt x="47635" y="27688"/>
                  </a:lnTo>
                  <a:cubicBezTo>
                    <a:pt x="48006" y="28381"/>
                    <a:pt x="48512" y="29068"/>
                    <a:pt x="49061" y="29708"/>
                  </a:cubicBezTo>
                  <a:cubicBezTo>
                    <a:pt x="50878" y="29903"/>
                    <a:pt x="52342" y="31272"/>
                    <a:pt x="52681" y="33041"/>
                  </a:cubicBezTo>
                  <a:cubicBezTo>
                    <a:pt x="52730" y="33078"/>
                    <a:pt x="52759" y="33098"/>
                    <a:pt x="52759" y="33098"/>
                  </a:cubicBezTo>
                  <a:lnTo>
                    <a:pt x="52693" y="33110"/>
                  </a:lnTo>
                  <a:cubicBezTo>
                    <a:pt x="52733" y="33344"/>
                    <a:pt x="52759" y="33583"/>
                    <a:pt x="52759" y="33829"/>
                  </a:cubicBezTo>
                  <a:cubicBezTo>
                    <a:pt x="52684" y="37874"/>
                    <a:pt x="51453" y="39781"/>
                    <a:pt x="50788" y="40519"/>
                  </a:cubicBezTo>
                  <a:lnTo>
                    <a:pt x="50296" y="41417"/>
                  </a:lnTo>
                  <a:lnTo>
                    <a:pt x="50482" y="41466"/>
                  </a:lnTo>
                  <a:lnTo>
                    <a:pt x="50482" y="41466"/>
                  </a:lnTo>
                  <a:cubicBezTo>
                    <a:pt x="50427" y="41452"/>
                    <a:pt x="50370" y="41439"/>
                    <a:pt x="50313" y="41426"/>
                  </a:cubicBezTo>
                  <a:lnTo>
                    <a:pt x="50311" y="41424"/>
                  </a:lnTo>
                  <a:cubicBezTo>
                    <a:pt x="49372" y="41190"/>
                    <a:pt x="48437" y="40973"/>
                    <a:pt x="47509" y="40780"/>
                  </a:cubicBezTo>
                  <a:cubicBezTo>
                    <a:pt x="47766" y="40074"/>
                    <a:pt x="48086" y="39096"/>
                    <a:pt x="48390" y="37896"/>
                  </a:cubicBezTo>
                  <a:cubicBezTo>
                    <a:pt x="48934" y="37625"/>
                    <a:pt x="50176" y="36835"/>
                    <a:pt x="51260" y="34930"/>
                  </a:cubicBezTo>
                  <a:lnTo>
                    <a:pt x="50973" y="34767"/>
                  </a:lnTo>
                  <a:cubicBezTo>
                    <a:pt x="50086" y="36326"/>
                    <a:pt x="49082" y="37104"/>
                    <a:pt x="48497" y="37457"/>
                  </a:cubicBezTo>
                  <a:cubicBezTo>
                    <a:pt x="48748" y="36399"/>
                    <a:pt x="48978" y="35200"/>
                    <a:pt x="49131" y="33884"/>
                  </a:cubicBezTo>
                  <a:lnTo>
                    <a:pt x="48475" y="33807"/>
                  </a:lnTo>
                  <a:cubicBezTo>
                    <a:pt x="48273" y="35539"/>
                    <a:pt x="47930" y="37089"/>
                    <a:pt x="47582" y="38351"/>
                  </a:cubicBezTo>
                  <a:cubicBezTo>
                    <a:pt x="47191" y="37664"/>
                    <a:pt x="46543" y="36345"/>
                    <a:pt x="46324" y="34825"/>
                  </a:cubicBezTo>
                  <a:lnTo>
                    <a:pt x="45998" y="34872"/>
                  </a:lnTo>
                  <a:cubicBezTo>
                    <a:pt x="46261" y="36701"/>
                    <a:pt x="47101" y="38212"/>
                    <a:pt x="47459" y="38790"/>
                  </a:cubicBezTo>
                  <a:cubicBezTo>
                    <a:pt x="47241" y="39537"/>
                    <a:pt x="47028" y="40164"/>
                    <a:pt x="46851" y="40647"/>
                  </a:cubicBezTo>
                  <a:cubicBezTo>
                    <a:pt x="45623" y="40403"/>
                    <a:pt x="44407" y="40193"/>
                    <a:pt x="43201" y="40013"/>
                  </a:cubicBezTo>
                  <a:cubicBezTo>
                    <a:pt x="43410" y="38914"/>
                    <a:pt x="43637" y="37396"/>
                    <a:pt x="43573" y="36297"/>
                  </a:cubicBezTo>
                  <a:lnTo>
                    <a:pt x="43573" y="36297"/>
                  </a:lnTo>
                  <a:lnTo>
                    <a:pt x="43244" y="36316"/>
                  </a:lnTo>
                  <a:cubicBezTo>
                    <a:pt x="43283" y="36975"/>
                    <a:pt x="43208" y="37807"/>
                    <a:pt x="43098" y="38600"/>
                  </a:cubicBezTo>
                  <a:cubicBezTo>
                    <a:pt x="42779" y="38270"/>
                    <a:pt x="42206" y="37606"/>
                    <a:pt x="41909" y="36840"/>
                  </a:cubicBezTo>
                  <a:lnTo>
                    <a:pt x="41602" y="36958"/>
                  </a:lnTo>
                  <a:cubicBezTo>
                    <a:pt x="41990" y="37968"/>
                    <a:pt x="42799" y="38782"/>
                    <a:pt x="43037" y="39009"/>
                  </a:cubicBezTo>
                  <a:cubicBezTo>
                    <a:pt x="42986" y="39347"/>
                    <a:pt x="42930" y="39669"/>
                    <a:pt x="42874" y="39962"/>
                  </a:cubicBezTo>
                  <a:cubicBezTo>
                    <a:pt x="39538" y="39479"/>
                    <a:pt x="36295" y="39230"/>
                    <a:pt x="33205" y="39148"/>
                  </a:cubicBezTo>
                  <a:cubicBezTo>
                    <a:pt x="33159" y="38773"/>
                    <a:pt x="33101" y="38202"/>
                    <a:pt x="33057" y="37464"/>
                  </a:cubicBezTo>
                  <a:cubicBezTo>
                    <a:pt x="33888" y="36911"/>
                    <a:pt x="36095" y="35288"/>
                    <a:pt x="36739" y="33270"/>
                  </a:cubicBezTo>
                  <a:lnTo>
                    <a:pt x="36422" y="33168"/>
                  </a:lnTo>
                  <a:cubicBezTo>
                    <a:pt x="35857" y="34947"/>
                    <a:pt x="33931" y="36453"/>
                    <a:pt x="33037" y="37077"/>
                  </a:cubicBezTo>
                  <a:cubicBezTo>
                    <a:pt x="32950" y="35369"/>
                    <a:pt x="32943" y="32918"/>
                    <a:pt x="33276" y="30013"/>
                  </a:cubicBezTo>
                  <a:lnTo>
                    <a:pt x="32620" y="29938"/>
                  </a:lnTo>
                  <a:cubicBezTo>
                    <a:pt x="32424" y="31646"/>
                    <a:pt x="32345" y="33200"/>
                    <a:pt x="32329" y="34545"/>
                  </a:cubicBezTo>
                  <a:cubicBezTo>
                    <a:pt x="31637" y="34233"/>
                    <a:pt x="30101" y="33312"/>
                    <a:pt x="28910" y="30948"/>
                  </a:cubicBezTo>
                  <a:lnTo>
                    <a:pt x="28615" y="31097"/>
                  </a:lnTo>
                  <a:cubicBezTo>
                    <a:pt x="29938" y="33722"/>
                    <a:pt x="31654" y="34637"/>
                    <a:pt x="32326" y="34906"/>
                  </a:cubicBezTo>
                  <a:cubicBezTo>
                    <a:pt x="32319" y="36874"/>
                    <a:pt x="32448" y="38349"/>
                    <a:pt x="32538" y="39135"/>
                  </a:cubicBezTo>
                  <a:cubicBezTo>
                    <a:pt x="31978" y="39124"/>
                    <a:pt x="31423" y="39119"/>
                    <a:pt x="30874" y="39119"/>
                  </a:cubicBezTo>
                  <a:cubicBezTo>
                    <a:pt x="29597" y="39119"/>
                    <a:pt x="28349" y="39146"/>
                    <a:pt x="27136" y="39197"/>
                  </a:cubicBezTo>
                  <a:cubicBezTo>
                    <a:pt x="26880" y="38217"/>
                    <a:pt x="26334" y="35778"/>
                    <a:pt x="26312" y="32689"/>
                  </a:cubicBezTo>
                  <a:lnTo>
                    <a:pt x="25983" y="32693"/>
                  </a:lnTo>
                  <a:cubicBezTo>
                    <a:pt x="26003" y="35734"/>
                    <a:pt x="26531" y="38164"/>
                    <a:pt x="26800" y="39213"/>
                  </a:cubicBezTo>
                  <a:cubicBezTo>
                    <a:pt x="25301" y="39280"/>
                    <a:pt x="23859" y="39382"/>
                    <a:pt x="22477" y="39511"/>
                  </a:cubicBezTo>
                  <a:cubicBezTo>
                    <a:pt x="22273" y="38902"/>
                    <a:pt x="22065" y="38207"/>
                    <a:pt x="21873" y="37447"/>
                  </a:cubicBezTo>
                  <a:cubicBezTo>
                    <a:pt x="22302" y="37001"/>
                    <a:pt x="23225" y="35831"/>
                    <a:pt x="23422" y="33863"/>
                  </a:cubicBezTo>
                  <a:lnTo>
                    <a:pt x="23094" y="33829"/>
                  </a:lnTo>
                  <a:cubicBezTo>
                    <a:pt x="22928" y="35478"/>
                    <a:pt x="22211" y="36548"/>
                    <a:pt x="21778" y="37055"/>
                  </a:cubicBezTo>
                  <a:cubicBezTo>
                    <a:pt x="21469" y="35746"/>
                    <a:pt x="21218" y="34258"/>
                    <a:pt x="21130" y="32674"/>
                  </a:cubicBezTo>
                  <a:lnTo>
                    <a:pt x="20470" y="32710"/>
                  </a:lnTo>
                  <a:cubicBezTo>
                    <a:pt x="20540" y="33938"/>
                    <a:pt x="20699" y="35103"/>
                    <a:pt x="20908" y="36177"/>
                  </a:cubicBezTo>
                  <a:cubicBezTo>
                    <a:pt x="20323" y="36107"/>
                    <a:pt x="19102" y="35783"/>
                    <a:pt x="17879" y="34328"/>
                  </a:cubicBezTo>
                  <a:lnTo>
                    <a:pt x="17626" y="34543"/>
                  </a:lnTo>
                  <a:cubicBezTo>
                    <a:pt x="18998" y="36170"/>
                    <a:pt x="20369" y="36468"/>
                    <a:pt x="20978" y="36516"/>
                  </a:cubicBezTo>
                  <a:cubicBezTo>
                    <a:pt x="21217" y="37669"/>
                    <a:pt x="21508" y="38704"/>
                    <a:pt x="21793" y="39576"/>
                  </a:cubicBezTo>
                  <a:cubicBezTo>
                    <a:pt x="20684" y="39686"/>
                    <a:pt x="19614" y="39813"/>
                    <a:pt x="18591" y="39950"/>
                  </a:cubicBezTo>
                  <a:cubicBezTo>
                    <a:pt x="17901" y="40044"/>
                    <a:pt x="17226" y="40142"/>
                    <a:pt x="16561" y="40245"/>
                  </a:cubicBezTo>
                  <a:cubicBezTo>
                    <a:pt x="16010" y="39014"/>
                    <a:pt x="15436" y="37201"/>
                    <a:pt x="15330" y="34833"/>
                  </a:cubicBezTo>
                  <a:lnTo>
                    <a:pt x="14670" y="34864"/>
                  </a:lnTo>
                  <a:cubicBezTo>
                    <a:pt x="14716" y="35888"/>
                    <a:pt x="14846" y="36809"/>
                    <a:pt x="15023" y="37634"/>
                  </a:cubicBezTo>
                  <a:cubicBezTo>
                    <a:pt x="14475" y="37506"/>
                    <a:pt x="13477" y="37140"/>
                    <a:pt x="12782" y="36114"/>
                  </a:cubicBezTo>
                  <a:lnTo>
                    <a:pt x="12507" y="36299"/>
                  </a:lnTo>
                  <a:cubicBezTo>
                    <a:pt x="13343" y="37532"/>
                    <a:pt x="14548" y="37888"/>
                    <a:pt x="15102" y="37990"/>
                  </a:cubicBezTo>
                  <a:cubicBezTo>
                    <a:pt x="15325" y="38919"/>
                    <a:pt x="15603" y="39706"/>
                    <a:pt x="15884" y="40356"/>
                  </a:cubicBezTo>
                  <a:cubicBezTo>
                    <a:pt x="15732" y="40381"/>
                    <a:pt x="15579" y="40407"/>
                    <a:pt x="15428" y="40430"/>
                  </a:cubicBezTo>
                  <a:cubicBezTo>
                    <a:pt x="15406" y="40434"/>
                    <a:pt x="15384" y="40437"/>
                    <a:pt x="15364" y="40442"/>
                  </a:cubicBezTo>
                  <a:cubicBezTo>
                    <a:pt x="14326" y="40617"/>
                    <a:pt x="13325" y="40803"/>
                    <a:pt x="12361" y="40997"/>
                  </a:cubicBezTo>
                  <a:lnTo>
                    <a:pt x="11975" y="40062"/>
                  </a:lnTo>
                  <a:lnTo>
                    <a:pt x="11975" y="37131"/>
                  </a:lnTo>
                  <a:cubicBezTo>
                    <a:pt x="11732" y="36624"/>
                    <a:pt x="11586" y="36065"/>
                    <a:pt x="11554" y="35473"/>
                  </a:cubicBezTo>
                  <a:cubicBezTo>
                    <a:pt x="10996" y="35732"/>
                    <a:pt x="9887" y="36158"/>
                    <a:pt x="8248" y="36385"/>
                  </a:cubicBezTo>
                  <a:cubicBezTo>
                    <a:pt x="8248" y="36385"/>
                    <a:pt x="10896" y="33697"/>
                    <a:pt x="11681" y="32050"/>
                  </a:cubicBezTo>
                  <a:lnTo>
                    <a:pt x="11681" y="32050"/>
                  </a:lnTo>
                  <a:cubicBezTo>
                    <a:pt x="11681" y="32050"/>
                    <a:pt x="9263" y="32402"/>
                    <a:pt x="7354" y="32402"/>
                  </a:cubicBezTo>
                  <a:cubicBezTo>
                    <a:pt x="6801" y="32402"/>
                    <a:pt x="6291" y="32372"/>
                    <a:pt x="5894" y="32296"/>
                  </a:cubicBezTo>
                  <a:cubicBezTo>
                    <a:pt x="5894" y="32296"/>
                    <a:pt x="10014" y="29323"/>
                    <a:pt x="11681" y="26185"/>
                  </a:cubicBezTo>
                  <a:lnTo>
                    <a:pt x="11681" y="26185"/>
                  </a:lnTo>
                  <a:lnTo>
                    <a:pt x="8345" y="26774"/>
                  </a:lnTo>
                  <a:cubicBezTo>
                    <a:pt x="8345" y="26774"/>
                    <a:pt x="12273" y="22949"/>
                    <a:pt x="13157" y="18633"/>
                  </a:cubicBezTo>
                  <a:cubicBezTo>
                    <a:pt x="13157" y="18633"/>
                    <a:pt x="13508" y="22196"/>
                    <a:pt x="15735" y="25256"/>
                  </a:cubicBezTo>
                  <a:cubicBezTo>
                    <a:pt x="16552" y="24116"/>
                    <a:pt x="17356" y="22808"/>
                    <a:pt x="17887" y="21473"/>
                  </a:cubicBezTo>
                  <a:lnTo>
                    <a:pt x="17887" y="21473"/>
                  </a:lnTo>
                  <a:lnTo>
                    <a:pt x="14865" y="22187"/>
                  </a:lnTo>
                  <a:cubicBezTo>
                    <a:pt x="14865" y="22187"/>
                    <a:pt x="18423" y="17550"/>
                    <a:pt x="19224" y="12318"/>
                  </a:cubicBezTo>
                  <a:close/>
                  <a:moveTo>
                    <a:pt x="26957" y="41006"/>
                  </a:moveTo>
                  <a:cubicBezTo>
                    <a:pt x="27157" y="41006"/>
                    <a:pt x="27376" y="41053"/>
                    <a:pt x="27589" y="41172"/>
                  </a:cubicBezTo>
                  <a:cubicBezTo>
                    <a:pt x="28201" y="41514"/>
                    <a:pt x="27528" y="41740"/>
                    <a:pt x="26912" y="41740"/>
                  </a:cubicBezTo>
                  <a:cubicBezTo>
                    <a:pt x="26672" y="41740"/>
                    <a:pt x="26442" y="41706"/>
                    <a:pt x="26298" y="41631"/>
                  </a:cubicBezTo>
                  <a:cubicBezTo>
                    <a:pt x="25914" y="41431"/>
                    <a:pt x="26354" y="41006"/>
                    <a:pt x="26957" y="41006"/>
                  </a:cubicBezTo>
                  <a:close/>
                  <a:moveTo>
                    <a:pt x="24201" y="41653"/>
                  </a:moveTo>
                  <a:cubicBezTo>
                    <a:pt x="24433" y="41653"/>
                    <a:pt x="24687" y="41708"/>
                    <a:pt x="24933" y="41845"/>
                  </a:cubicBezTo>
                  <a:cubicBezTo>
                    <a:pt x="25644" y="42241"/>
                    <a:pt x="24862" y="42503"/>
                    <a:pt x="24147" y="42503"/>
                  </a:cubicBezTo>
                  <a:cubicBezTo>
                    <a:pt x="23870" y="42503"/>
                    <a:pt x="23603" y="42464"/>
                    <a:pt x="23437" y="42377"/>
                  </a:cubicBezTo>
                  <a:cubicBezTo>
                    <a:pt x="23420" y="42367"/>
                    <a:pt x="23403" y="42359"/>
                    <a:pt x="23389" y="42349"/>
                  </a:cubicBezTo>
                  <a:lnTo>
                    <a:pt x="23388" y="42349"/>
                  </a:lnTo>
                  <a:cubicBezTo>
                    <a:pt x="23374" y="42338"/>
                    <a:pt x="23359" y="42328"/>
                    <a:pt x="23349" y="42318"/>
                  </a:cubicBezTo>
                  <a:lnTo>
                    <a:pt x="23552" y="42215"/>
                  </a:lnTo>
                  <a:cubicBezTo>
                    <a:pt x="23549" y="42208"/>
                    <a:pt x="23496" y="42103"/>
                    <a:pt x="23410" y="41913"/>
                  </a:cubicBezTo>
                  <a:cubicBezTo>
                    <a:pt x="23573" y="41767"/>
                    <a:pt x="23865" y="41653"/>
                    <a:pt x="24201" y="41653"/>
                  </a:cubicBezTo>
                  <a:close/>
                  <a:moveTo>
                    <a:pt x="27509" y="42869"/>
                  </a:moveTo>
                  <a:cubicBezTo>
                    <a:pt x="27873" y="42869"/>
                    <a:pt x="28270" y="42954"/>
                    <a:pt x="28656" y="43169"/>
                  </a:cubicBezTo>
                  <a:cubicBezTo>
                    <a:pt x="29769" y="43789"/>
                    <a:pt x="28546" y="44198"/>
                    <a:pt x="27427" y="44198"/>
                  </a:cubicBezTo>
                  <a:cubicBezTo>
                    <a:pt x="26993" y="44198"/>
                    <a:pt x="26575" y="44137"/>
                    <a:pt x="26315" y="44002"/>
                  </a:cubicBezTo>
                  <a:cubicBezTo>
                    <a:pt x="25973" y="43824"/>
                    <a:pt x="25991" y="43549"/>
                    <a:pt x="26229" y="43312"/>
                  </a:cubicBezTo>
                  <a:cubicBezTo>
                    <a:pt x="26251" y="43290"/>
                    <a:pt x="26274" y="43268"/>
                    <a:pt x="26302" y="43246"/>
                  </a:cubicBezTo>
                  <a:cubicBezTo>
                    <a:pt x="26562" y="43034"/>
                    <a:pt x="27004" y="42869"/>
                    <a:pt x="27509" y="42869"/>
                  </a:cubicBezTo>
                  <a:close/>
                  <a:moveTo>
                    <a:pt x="40600" y="47628"/>
                  </a:moveTo>
                  <a:cubicBezTo>
                    <a:pt x="40769" y="47628"/>
                    <a:pt x="40943" y="47643"/>
                    <a:pt x="41120" y="47676"/>
                  </a:cubicBezTo>
                  <a:cubicBezTo>
                    <a:pt x="41237" y="47696"/>
                    <a:pt x="41358" y="47727"/>
                    <a:pt x="41478" y="47766"/>
                  </a:cubicBezTo>
                  <a:cubicBezTo>
                    <a:pt x="41566" y="47793"/>
                    <a:pt x="41658" y="47827"/>
                    <a:pt x="41748" y="47866"/>
                  </a:cubicBezTo>
                  <a:cubicBezTo>
                    <a:pt x="41838" y="47905"/>
                    <a:pt x="41926" y="47951"/>
                    <a:pt x="42016" y="47998"/>
                  </a:cubicBezTo>
                  <a:cubicBezTo>
                    <a:pt x="43390" y="48764"/>
                    <a:pt x="41878" y="49269"/>
                    <a:pt x="40497" y="49269"/>
                  </a:cubicBezTo>
                  <a:cubicBezTo>
                    <a:pt x="39962" y="49269"/>
                    <a:pt x="39447" y="49193"/>
                    <a:pt x="39126" y="49028"/>
                  </a:cubicBezTo>
                  <a:cubicBezTo>
                    <a:pt x="38263" y="48581"/>
                    <a:pt x="39249" y="47628"/>
                    <a:pt x="40600" y="47628"/>
                  </a:cubicBezTo>
                  <a:close/>
                  <a:moveTo>
                    <a:pt x="24200" y="48598"/>
                  </a:moveTo>
                  <a:cubicBezTo>
                    <a:pt x="24433" y="48598"/>
                    <a:pt x="24686" y="48653"/>
                    <a:pt x="24933" y="48790"/>
                  </a:cubicBezTo>
                  <a:cubicBezTo>
                    <a:pt x="25644" y="49187"/>
                    <a:pt x="24863" y="49449"/>
                    <a:pt x="24148" y="49449"/>
                  </a:cubicBezTo>
                  <a:cubicBezTo>
                    <a:pt x="23871" y="49449"/>
                    <a:pt x="23603" y="49409"/>
                    <a:pt x="23437" y="49323"/>
                  </a:cubicBezTo>
                  <a:cubicBezTo>
                    <a:pt x="22989" y="49092"/>
                    <a:pt x="23500" y="48598"/>
                    <a:pt x="24200" y="48598"/>
                  </a:cubicBezTo>
                  <a:close/>
                  <a:moveTo>
                    <a:pt x="35898" y="48825"/>
                  </a:moveTo>
                  <a:cubicBezTo>
                    <a:pt x="36187" y="48825"/>
                    <a:pt x="36502" y="48893"/>
                    <a:pt x="36807" y="49063"/>
                  </a:cubicBezTo>
                  <a:cubicBezTo>
                    <a:pt x="37691" y="49556"/>
                    <a:pt x="36721" y="49880"/>
                    <a:pt x="35832" y="49880"/>
                  </a:cubicBezTo>
                  <a:cubicBezTo>
                    <a:pt x="35488" y="49880"/>
                    <a:pt x="35155" y="49831"/>
                    <a:pt x="34948" y="49725"/>
                  </a:cubicBezTo>
                  <a:cubicBezTo>
                    <a:pt x="34395" y="49438"/>
                    <a:pt x="35029" y="48825"/>
                    <a:pt x="35898" y="48825"/>
                  </a:cubicBezTo>
                  <a:close/>
                  <a:moveTo>
                    <a:pt x="36211" y="1"/>
                  </a:moveTo>
                  <a:cubicBezTo>
                    <a:pt x="20367" y="1"/>
                    <a:pt x="4231" y="9785"/>
                    <a:pt x="1317" y="21908"/>
                  </a:cubicBezTo>
                  <a:cubicBezTo>
                    <a:pt x="0" y="27381"/>
                    <a:pt x="3757" y="34469"/>
                    <a:pt x="9811" y="40525"/>
                  </a:cubicBezTo>
                  <a:lnTo>
                    <a:pt x="10397" y="41099"/>
                  </a:lnTo>
                  <a:lnTo>
                    <a:pt x="10657" y="41353"/>
                  </a:lnTo>
                  <a:cubicBezTo>
                    <a:pt x="10864" y="41550"/>
                    <a:pt x="11074" y="41745"/>
                    <a:pt x="11286" y="41938"/>
                  </a:cubicBezTo>
                  <a:cubicBezTo>
                    <a:pt x="18280" y="48362"/>
                    <a:pt x="27760" y="53304"/>
                    <a:pt x="36099" y="53304"/>
                  </a:cubicBezTo>
                  <a:cubicBezTo>
                    <a:pt x="37119" y="53304"/>
                    <a:pt x="38121" y="53230"/>
                    <a:pt x="39100" y="53076"/>
                  </a:cubicBezTo>
                  <a:cubicBezTo>
                    <a:pt x="44250" y="52267"/>
                    <a:pt x="48722" y="47966"/>
                    <a:pt x="52023" y="42177"/>
                  </a:cubicBezTo>
                  <a:cubicBezTo>
                    <a:pt x="52075" y="42089"/>
                    <a:pt x="52123" y="42001"/>
                    <a:pt x="52174" y="41913"/>
                  </a:cubicBezTo>
                  <a:lnTo>
                    <a:pt x="52596" y="41133"/>
                  </a:lnTo>
                  <a:lnTo>
                    <a:pt x="52657" y="41019"/>
                  </a:lnTo>
                  <a:cubicBezTo>
                    <a:pt x="59630" y="27786"/>
                    <a:pt x="60700" y="7890"/>
                    <a:pt x="50486" y="3056"/>
                  </a:cubicBezTo>
                  <a:cubicBezTo>
                    <a:pt x="46026" y="945"/>
                    <a:pt x="41133" y="1"/>
                    <a:pt x="36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57"/>
            <p:cNvSpPr/>
            <p:nvPr/>
          </p:nvSpPr>
          <p:spPr>
            <a:xfrm>
              <a:off x="7769646" y="4024021"/>
              <a:ext cx="273062" cy="87523"/>
            </a:xfrm>
            <a:custGeom>
              <a:rect b="b" l="l" r="r" t="t"/>
              <a:pathLst>
                <a:path extrusionOk="0" h="1643" w="5126">
                  <a:moveTo>
                    <a:pt x="2336" y="0"/>
                  </a:moveTo>
                  <a:cubicBezTo>
                    <a:pt x="985" y="0"/>
                    <a:pt x="0" y="954"/>
                    <a:pt x="862" y="1401"/>
                  </a:cubicBezTo>
                  <a:cubicBezTo>
                    <a:pt x="1183" y="1567"/>
                    <a:pt x="1699" y="1642"/>
                    <a:pt x="2234" y="1642"/>
                  </a:cubicBezTo>
                  <a:cubicBezTo>
                    <a:pt x="3616" y="1642"/>
                    <a:pt x="5126" y="1138"/>
                    <a:pt x="3752" y="371"/>
                  </a:cubicBezTo>
                  <a:cubicBezTo>
                    <a:pt x="3276" y="106"/>
                    <a:pt x="2786" y="0"/>
                    <a:pt x="2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57"/>
            <p:cNvSpPr/>
            <p:nvPr/>
          </p:nvSpPr>
          <p:spPr>
            <a:xfrm>
              <a:off x="6975070" y="3705733"/>
              <a:ext cx="122308" cy="45386"/>
            </a:xfrm>
            <a:custGeom>
              <a:rect b="b" l="l" r="r" t="t"/>
              <a:pathLst>
                <a:path extrusionOk="0" h="852" w="2296">
                  <a:moveTo>
                    <a:pt x="852" y="1"/>
                  </a:moveTo>
                  <a:cubicBezTo>
                    <a:pt x="517" y="1"/>
                    <a:pt x="225" y="115"/>
                    <a:pt x="62" y="259"/>
                  </a:cubicBezTo>
                  <a:cubicBezTo>
                    <a:pt x="148" y="451"/>
                    <a:pt x="201" y="556"/>
                    <a:pt x="204" y="563"/>
                  </a:cubicBezTo>
                  <a:lnTo>
                    <a:pt x="1" y="666"/>
                  </a:lnTo>
                  <a:cubicBezTo>
                    <a:pt x="24" y="686"/>
                    <a:pt x="53" y="707"/>
                    <a:pt x="89" y="725"/>
                  </a:cubicBezTo>
                  <a:cubicBezTo>
                    <a:pt x="256" y="812"/>
                    <a:pt x="523" y="851"/>
                    <a:pt x="801" y="851"/>
                  </a:cubicBezTo>
                  <a:cubicBezTo>
                    <a:pt x="1516" y="851"/>
                    <a:pt x="2296" y="590"/>
                    <a:pt x="1585" y="193"/>
                  </a:cubicBezTo>
                  <a:cubicBezTo>
                    <a:pt x="1338" y="55"/>
                    <a:pt x="1085" y="1"/>
                    <a:pt x="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57"/>
            <p:cNvSpPr/>
            <p:nvPr/>
          </p:nvSpPr>
          <p:spPr>
            <a:xfrm>
              <a:off x="6956000" y="4075747"/>
              <a:ext cx="141432" cy="45386"/>
            </a:xfrm>
            <a:custGeom>
              <a:rect b="b" l="l" r="r" t="t"/>
              <a:pathLst>
                <a:path extrusionOk="0" h="852" w="2655">
                  <a:moveTo>
                    <a:pt x="1210" y="0"/>
                  </a:moveTo>
                  <a:cubicBezTo>
                    <a:pt x="511" y="0"/>
                    <a:pt x="0" y="495"/>
                    <a:pt x="447" y="726"/>
                  </a:cubicBezTo>
                  <a:cubicBezTo>
                    <a:pt x="613" y="812"/>
                    <a:pt x="880" y="851"/>
                    <a:pt x="1156" y="851"/>
                  </a:cubicBezTo>
                  <a:cubicBezTo>
                    <a:pt x="1872" y="851"/>
                    <a:pt x="2655" y="590"/>
                    <a:pt x="1943" y="192"/>
                  </a:cubicBezTo>
                  <a:cubicBezTo>
                    <a:pt x="1697" y="55"/>
                    <a:pt x="1443" y="0"/>
                    <a:pt x="1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57"/>
            <p:cNvSpPr/>
            <p:nvPr/>
          </p:nvSpPr>
          <p:spPr>
            <a:xfrm>
              <a:off x="7111761" y="3671268"/>
              <a:ext cx="121935" cy="39100"/>
            </a:xfrm>
            <a:custGeom>
              <a:rect b="b" l="l" r="r" t="t"/>
              <a:pathLst>
                <a:path extrusionOk="0" h="734" w="2289">
                  <a:moveTo>
                    <a:pt x="1043" y="1"/>
                  </a:moveTo>
                  <a:cubicBezTo>
                    <a:pt x="440" y="1"/>
                    <a:pt x="0" y="426"/>
                    <a:pt x="384" y="626"/>
                  </a:cubicBezTo>
                  <a:cubicBezTo>
                    <a:pt x="528" y="700"/>
                    <a:pt x="758" y="734"/>
                    <a:pt x="997" y="734"/>
                  </a:cubicBezTo>
                  <a:cubicBezTo>
                    <a:pt x="1614" y="734"/>
                    <a:pt x="2289" y="509"/>
                    <a:pt x="1675" y="167"/>
                  </a:cubicBezTo>
                  <a:cubicBezTo>
                    <a:pt x="1463" y="48"/>
                    <a:pt x="1244" y="1"/>
                    <a:pt x="1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57"/>
            <p:cNvSpPr/>
            <p:nvPr/>
          </p:nvSpPr>
          <p:spPr>
            <a:xfrm>
              <a:off x="5879832" y="4186255"/>
              <a:ext cx="121935" cy="39100"/>
            </a:xfrm>
            <a:custGeom>
              <a:rect b="b" l="l" r="r" t="t"/>
              <a:pathLst>
                <a:path extrusionOk="0" h="734" w="2289">
                  <a:moveTo>
                    <a:pt x="1044" y="0"/>
                  </a:moveTo>
                  <a:cubicBezTo>
                    <a:pt x="441" y="0"/>
                    <a:pt x="0" y="427"/>
                    <a:pt x="386" y="625"/>
                  </a:cubicBezTo>
                  <a:cubicBezTo>
                    <a:pt x="529" y="700"/>
                    <a:pt x="759" y="734"/>
                    <a:pt x="999" y="734"/>
                  </a:cubicBezTo>
                  <a:cubicBezTo>
                    <a:pt x="1615" y="734"/>
                    <a:pt x="2288" y="508"/>
                    <a:pt x="1675" y="166"/>
                  </a:cubicBezTo>
                  <a:cubicBezTo>
                    <a:pt x="1463" y="48"/>
                    <a:pt x="1245" y="0"/>
                    <a:pt x="1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57"/>
            <p:cNvSpPr/>
            <p:nvPr/>
          </p:nvSpPr>
          <p:spPr>
            <a:xfrm>
              <a:off x="7563491" y="4087786"/>
              <a:ext cx="175631" cy="56306"/>
            </a:xfrm>
            <a:custGeom>
              <a:rect b="b" l="l" r="r" t="t"/>
              <a:pathLst>
                <a:path extrusionOk="0" h="1057" w="3297">
                  <a:moveTo>
                    <a:pt x="1503" y="1"/>
                  </a:moveTo>
                  <a:cubicBezTo>
                    <a:pt x="635" y="1"/>
                    <a:pt x="1" y="614"/>
                    <a:pt x="554" y="901"/>
                  </a:cubicBezTo>
                  <a:cubicBezTo>
                    <a:pt x="761" y="1007"/>
                    <a:pt x="1093" y="1056"/>
                    <a:pt x="1437" y="1056"/>
                  </a:cubicBezTo>
                  <a:cubicBezTo>
                    <a:pt x="2326" y="1056"/>
                    <a:pt x="3297" y="732"/>
                    <a:pt x="2413" y="239"/>
                  </a:cubicBezTo>
                  <a:cubicBezTo>
                    <a:pt x="2107" y="69"/>
                    <a:pt x="1792" y="1"/>
                    <a:pt x="1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57"/>
            <p:cNvSpPr/>
            <p:nvPr/>
          </p:nvSpPr>
          <p:spPr>
            <a:xfrm>
              <a:off x="7095940" y="3770563"/>
              <a:ext cx="221230" cy="70849"/>
            </a:xfrm>
            <a:custGeom>
              <a:rect b="b" l="l" r="r" t="t"/>
              <a:pathLst>
                <a:path extrusionOk="0" h="1330" w="4153">
                  <a:moveTo>
                    <a:pt x="1893" y="0"/>
                  </a:moveTo>
                  <a:cubicBezTo>
                    <a:pt x="799" y="0"/>
                    <a:pt x="1" y="773"/>
                    <a:pt x="698" y="1133"/>
                  </a:cubicBezTo>
                  <a:cubicBezTo>
                    <a:pt x="958" y="1268"/>
                    <a:pt x="1376" y="1329"/>
                    <a:pt x="1810" y="1329"/>
                  </a:cubicBezTo>
                  <a:cubicBezTo>
                    <a:pt x="2929" y="1329"/>
                    <a:pt x="4152" y="920"/>
                    <a:pt x="3039" y="300"/>
                  </a:cubicBezTo>
                  <a:cubicBezTo>
                    <a:pt x="2654" y="86"/>
                    <a:pt x="2257" y="0"/>
                    <a:pt x="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57"/>
            <p:cNvSpPr/>
            <p:nvPr/>
          </p:nvSpPr>
          <p:spPr>
            <a:xfrm>
              <a:off x="6236803" y="4341820"/>
              <a:ext cx="221230" cy="70849"/>
            </a:xfrm>
            <a:custGeom>
              <a:rect b="b" l="l" r="r" t="t"/>
              <a:pathLst>
                <a:path extrusionOk="0" h="1330" w="4153">
                  <a:moveTo>
                    <a:pt x="1894" y="0"/>
                  </a:moveTo>
                  <a:cubicBezTo>
                    <a:pt x="799" y="0"/>
                    <a:pt x="1" y="773"/>
                    <a:pt x="699" y="1133"/>
                  </a:cubicBezTo>
                  <a:cubicBezTo>
                    <a:pt x="960" y="1268"/>
                    <a:pt x="1379" y="1329"/>
                    <a:pt x="1813" y="1329"/>
                  </a:cubicBezTo>
                  <a:cubicBezTo>
                    <a:pt x="2931" y="1329"/>
                    <a:pt x="4153" y="921"/>
                    <a:pt x="3040" y="300"/>
                  </a:cubicBezTo>
                  <a:cubicBezTo>
                    <a:pt x="2655" y="86"/>
                    <a:pt x="2258" y="0"/>
                    <a:pt x="18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57"/>
            <p:cNvSpPr/>
            <p:nvPr/>
          </p:nvSpPr>
          <p:spPr>
            <a:xfrm>
              <a:off x="8162108" y="796685"/>
              <a:ext cx="824300" cy="447841"/>
            </a:xfrm>
            <a:custGeom>
              <a:rect b="b" l="l" r="r" t="t"/>
              <a:pathLst>
                <a:path extrusionOk="0" h="8407" w="15474">
                  <a:moveTo>
                    <a:pt x="8191" y="1"/>
                  </a:moveTo>
                  <a:cubicBezTo>
                    <a:pt x="7351" y="1"/>
                    <a:pt x="6608" y="416"/>
                    <a:pt x="6157" y="1054"/>
                  </a:cubicBezTo>
                  <a:cubicBezTo>
                    <a:pt x="6059" y="1195"/>
                    <a:pt x="5974" y="1344"/>
                    <a:pt x="5904" y="1504"/>
                  </a:cubicBezTo>
                  <a:cubicBezTo>
                    <a:pt x="5716" y="1436"/>
                    <a:pt x="5513" y="1398"/>
                    <a:pt x="5301" y="1398"/>
                  </a:cubicBezTo>
                  <a:cubicBezTo>
                    <a:pt x="4295" y="1398"/>
                    <a:pt x="3481" y="2214"/>
                    <a:pt x="3481" y="3218"/>
                  </a:cubicBezTo>
                  <a:cubicBezTo>
                    <a:pt x="3481" y="3251"/>
                    <a:pt x="3482" y="3281"/>
                    <a:pt x="3484" y="3312"/>
                  </a:cubicBezTo>
                  <a:cubicBezTo>
                    <a:pt x="3214" y="3217"/>
                    <a:pt x="2924" y="3164"/>
                    <a:pt x="2622" y="3164"/>
                  </a:cubicBezTo>
                  <a:cubicBezTo>
                    <a:pt x="1225" y="3164"/>
                    <a:pt x="83" y="4256"/>
                    <a:pt x="5" y="5634"/>
                  </a:cubicBezTo>
                  <a:cubicBezTo>
                    <a:pt x="2" y="5684"/>
                    <a:pt x="0" y="5734"/>
                    <a:pt x="0" y="5784"/>
                  </a:cubicBezTo>
                  <a:cubicBezTo>
                    <a:pt x="0" y="7233"/>
                    <a:pt x="1176" y="8407"/>
                    <a:pt x="2622" y="8407"/>
                  </a:cubicBezTo>
                  <a:lnTo>
                    <a:pt x="2680" y="8403"/>
                  </a:lnTo>
                  <a:lnTo>
                    <a:pt x="2714" y="8407"/>
                  </a:lnTo>
                  <a:lnTo>
                    <a:pt x="13773" y="8407"/>
                  </a:lnTo>
                  <a:lnTo>
                    <a:pt x="13830" y="8402"/>
                  </a:lnTo>
                  <a:cubicBezTo>
                    <a:pt x="13862" y="8403"/>
                    <a:pt x="13895" y="8407"/>
                    <a:pt x="13929" y="8407"/>
                  </a:cubicBezTo>
                  <a:cubicBezTo>
                    <a:pt x="14782" y="8407"/>
                    <a:pt x="15474" y="7715"/>
                    <a:pt x="15474" y="6861"/>
                  </a:cubicBezTo>
                  <a:cubicBezTo>
                    <a:pt x="15474" y="6008"/>
                    <a:pt x="14782" y="5316"/>
                    <a:pt x="13929" y="5316"/>
                  </a:cubicBezTo>
                  <a:lnTo>
                    <a:pt x="13920" y="5316"/>
                  </a:lnTo>
                  <a:cubicBezTo>
                    <a:pt x="13835" y="3776"/>
                    <a:pt x="12562" y="2553"/>
                    <a:pt x="10999" y="2553"/>
                  </a:cubicBezTo>
                  <a:cubicBezTo>
                    <a:pt x="10893" y="2553"/>
                    <a:pt x="10784" y="2560"/>
                    <a:pt x="10679" y="2570"/>
                  </a:cubicBezTo>
                  <a:lnTo>
                    <a:pt x="10682" y="2492"/>
                  </a:lnTo>
                  <a:cubicBezTo>
                    <a:pt x="10682" y="1902"/>
                    <a:pt x="10477" y="1359"/>
                    <a:pt x="10134" y="932"/>
                  </a:cubicBezTo>
                  <a:cubicBezTo>
                    <a:pt x="9676" y="364"/>
                    <a:pt x="8976" y="1"/>
                    <a:pt x="8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57"/>
            <p:cNvSpPr/>
            <p:nvPr/>
          </p:nvSpPr>
          <p:spPr>
            <a:xfrm>
              <a:off x="7875142" y="1125574"/>
              <a:ext cx="448480" cy="237851"/>
            </a:xfrm>
            <a:custGeom>
              <a:rect b="b" l="l" r="r" t="t"/>
              <a:pathLst>
                <a:path extrusionOk="0" h="4465" w="8419">
                  <a:moveTo>
                    <a:pt x="4370" y="1"/>
                  </a:moveTo>
                  <a:cubicBezTo>
                    <a:pt x="4331" y="1"/>
                    <a:pt x="4292" y="2"/>
                    <a:pt x="4253" y="4"/>
                  </a:cubicBezTo>
                  <a:cubicBezTo>
                    <a:pt x="2384" y="79"/>
                    <a:pt x="1995" y="2043"/>
                    <a:pt x="1995" y="2043"/>
                  </a:cubicBezTo>
                  <a:cubicBezTo>
                    <a:pt x="1995" y="2043"/>
                    <a:pt x="1637" y="1939"/>
                    <a:pt x="1239" y="1939"/>
                  </a:cubicBezTo>
                  <a:cubicBezTo>
                    <a:pt x="662" y="1939"/>
                    <a:pt x="1" y="2156"/>
                    <a:pt x="211" y="3220"/>
                  </a:cubicBezTo>
                  <a:cubicBezTo>
                    <a:pt x="370" y="4034"/>
                    <a:pt x="1111" y="4258"/>
                    <a:pt x="1878" y="4258"/>
                  </a:cubicBezTo>
                  <a:cubicBezTo>
                    <a:pt x="2811" y="4258"/>
                    <a:pt x="3779" y="3927"/>
                    <a:pt x="3779" y="3927"/>
                  </a:cubicBezTo>
                  <a:cubicBezTo>
                    <a:pt x="4081" y="4327"/>
                    <a:pt x="4497" y="4465"/>
                    <a:pt x="4923" y="4465"/>
                  </a:cubicBezTo>
                  <a:cubicBezTo>
                    <a:pt x="5828" y="4465"/>
                    <a:pt x="6781" y="3846"/>
                    <a:pt x="6781" y="3846"/>
                  </a:cubicBezTo>
                  <a:cubicBezTo>
                    <a:pt x="6938" y="3903"/>
                    <a:pt x="7092" y="3927"/>
                    <a:pt x="7239" y="3927"/>
                  </a:cubicBezTo>
                  <a:cubicBezTo>
                    <a:pt x="7894" y="3927"/>
                    <a:pt x="8401" y="3455"/>
                    <a:pt x="8401" y="3455"/>
                  </a:cubicBezTo>
                  <a:cubicBezTo>
                    <a:pt x="8418" y="3220"/>
                    <a:pt x="8408" y="3016"/>
                    <a:pt x="8374" y="2838"/>
                  </a:cubicBezTo>
                  <a:lnTo>
                    <a:pt x="7660" y="2838"/>
                  </a:lnTo>
                  <a:lnTo>
                    <a:pt x="7626" y="2836"/>
                  </a:lnTo>
                  <a:lnTo>
                    <a:pt x="7568" y="2838"/>
                  </a:lnTo>
                  <a:cubicBezTo>
                    <a:pt x="6122" y="2838"/>
                    <a:pt x="4946" y="1664"/>
                    <a:pt x="4946" y="216"/>
                  </a:cubicBezTo>
                  <a:cubicBezTo>
                    <a:pt x="4946" y="167"/>
                    <a:pt x="4948" y="116"/>
                    <a:pt x="4951" y="67"/>
                  </a:cubicBezTo>
                  <a:cubicBezTo>
                    <a:pt x="4775" y="24"/>
                    <a:pt x="4582" y="1"/>
                    <a:pt x="4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57"/>
            <p:cNvSpPr/>
            <p:nvPr/>
          </p:nvSpPr>
          <p:spPr>
            <a:xfrm>
              <a:off x="5731316" y="1267411"/>
              <a:ext cx="418969" cy="219526"/>
            </a:xfrm>
            <a:custGeom>
              <a:rect b="b" l="l" r="r" t="t"/>
              <a:pathLst>
                <a:path extrusionOk="0" h="4121" w="7865">
                  <a:moveTo>
                    <a:pt x="3833" y="1"/>
                  </a:moveTo>
                  <a:cubicBezTo>
                    <a:pt x="2197" y="1"/>
                    <a:pt x="1795" y="1524"/>
                    <a:pt x="1795" y="1524"/>
                  </a:cubicBezTo>
                  <a:cubicBezTo>
                    <a:pt x="1795" y="1524"/>
                    <a:pt x="1730" y="1517"/>
                    <a:pt x="1630" y="1517"/>
                  </a:cubicBezTo>
                  <a:cubicBezTo>
                    <a:pt x="1184" y="1517"/>
                    <a:pt x="0" y="1659"/>
                    <a:pt x="114" y="3189"/>
                  </a:cubicBezTo>
                  <a:cubicBezTo>
                    <a:pt x="114" y="3189"/>
                    <a:pt x="582" y="3625"/>
                    <a:pt x="1186" y="3625"/>
                  </a:cubicBezTo>
                  <a:cubicBezTo>
                    <a:pt x="1321" y="3625"/>
                    <a:pt x="1462" y="3603"/>
                    <a:pt x="1608" y="3549"/>
                  </a:cubicBezTo>
                  <a:cubicBezTo>
                    <a:pt x="1608" y="3549"/>
                    <a:pt x="2487" y="4120"/>
                    <a:pt x="3323" y="4120"/>
                  </a:cubicBezTo>
                  <a:cubicBezTo>
                    <a:pt x="3716" y="4120"/>
                    <a:pt x="4100" y="3993"/>
                    <a:pt x="4378" y="3623"/>
                  </a:cubicBezTo>
                  <a:cubicBezTo>
                    <a:pt x="4378" y="3623"/>
                    <a:pt x="5273" y="3929"/>
                    <a:pt x="6133" y="3929"/>
                  </a:cubicBezTo>
                  <a:cubicBezTo>
                    <a:pt x="6841" y="3929"/>
                    <a:pt x="7524" y="3723"/>
                    <a:pt x="7670" y="2972"/>
                  </a:cubicBezTo>
                  <a:cubicBezTo>
                    <a:pt x="7865" y="1990"/>
                    <a:pt x="7254" y="1788"/>
                    <a:pt x="6723" y="1788"/>
                  </a:cubicBezTo>
                  <a:cubicBezTo>
                    <a:pt x="6355" y="1788"/>
                    <a:pt x="6025" y="1885"/>
                    <a:pt x="6025" y="1885"/>
                  </a:cubicBezTo>
                  <a:cubicBezTo>
                    <a:pt x="6025" y="1885"/>
                    <a:pt x="5667" y="72"/>
                    <a:pt x="3942" y="2"/>
                  </a:cubicBezTo>
                  <a:cubicBezTo>
                    <a:pt x="3905" y="2"/>
                    <a:pt x="3869" y="1"/>
                    <a:pt x="3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57"/>
            <p:cNvSpPr/>
            <p:nvPr/>
          </p:nvSpPr>
          <p:spPr>
            <a:xfrm>
              <a:off x="6045296" y="2143111"/>
              <a:ext cx="2496499" cy="1590642"/>
            </a:xfrm>
            <a:custGeom>
              <a:rect b="b" l="l" r="r" t="t"/>
              <a:pathLst>
                <a:path extrusionOk="0" h="29860" w="46865">
                  <a:moveTo>
                    <a:pt x="13330" y="0"/>
                  </a:moveTo>
                  <a:cubicBezTo>
                    <a:pt x="12529" y="5232"/>
                    <a:pt x="8971" y="9868"/>
                    <a:pt x="8971" y="9868"/>
                  </a:cubicBezTo>
                  <a:lnTo>
                    <a:pt x="11992" y="9155"/>
                  </a:lnTo>
                  <a:lnTo>
                    <a:pt x="11992" y="9155"/>
                  </a:lnTo>
                  <a:cubicBezTo>
                    <a:pt x="11462" y="10490"/>
                    <a:pt x="10658" y="11798"/>
                    <a:pt x="9841" y="12936"/>
                  </a:cubicBezTo>
                  <a:cubicBezTo>
                    <a:pt x="7614" y="9876"/>
                    <a:pt x="7263" y="6315"/>
                    <a:pt x="7263" y="6315"/>
                  </a:cubicBezTo>
                  <a:cubicBezTo>
                    <a:pt x="6379" y="10629"/>
                    <a:pt x="2451" y="14454"/>
                    <a:pt x="2451" y="14454"/>
                  </a:cubicBezTo>
                  <a:lnTo>
                    <a:pt x="5787" y="13867"/>
                  </a:lnTo>
                  <a:lnTo>
                    <a:pt x="5787" y="13867"/>
                  </a:lnTo>
                  <a:cubicBezTo>
                    <a:pt x="4118" y="17005"/>
                    <a:pt x="0" y="19978"/>
                    <a:pt x="0" y="19978"/>
                  </a:cubicBezTo>
                  <a:cubicBezTo>
                    <a:pt x="397" y="20054"/>
                    <a:pt x="907" y="20084"/>
                    <a:pt x="1460" y="20084"/>
                  </a:cubicBezTo>
                  <a:cubicBezTo>
                    <a:pt x="3369" y="20084"/>
                    <a:pt x="5787" y="19732"/>
                    <a:pt x="5787" y="19732"/>
                  </a:cubicBezTo>
                  <a:lnTo>
                    <a:pt x="5787" y="19732"/>
                  </a:lnTo>
                  <a:cubicBezTo>
                    <a:pt x="5002" y="21377"/>
                    <a:pt x="2353" y="24067"/>
                    <a:pt x="2353" y="24067"/>
                  </a:cubicBezTo>
                  <a:cubicBezTo>
                    <a:pt x="3993" y="23840"/>
                    <a:pt x="5102" y="23414"/>
                    <a:pt x="5660" y="23155"/>
                  </a:cubicBezTo>
                  <a:cubicBezTo>
                    <a:pt x="5692" y="23747"/>
                    <a:pt x="5838" y="24306"/>
                    <a:pt x="6081" y="24813"/>
                  </a:cubicBezTo>
                  <a:lnTo>
                    <a:pt x="6081" y="27744"/>
                  </a:lnTo>
                  <a:cubicBezTo>
                    <a:pt x="6081" y="27744"/>
                    <a:pt x="5089" y="28277"/>
                    <a:pt x="4502" y="28781"/>
                  </a:cubicBezTo>
                  <a:lnTo>
                    <a:pt x="4763" y="29035"/>
                  </a:lnTo>
                  <a:cubicBezTo>
                    <a:pt x="4970" y="29232"/>
                    <a:pt x="5180" y="29427"/>
                    <a:pt x="5390" y="29620"/>
                  </a:cubicBezTo>
                  <a:cubicBezTo>
                    <a:pt x="6356" y="29125"/>
                    <a:pt x="7892" y="28431"/>
                    <a:pt x="9470" y="28124"/>
                  </a:cubicBezTo>
                  <a:cubicBezTo>
                    <a:pt x="9490" y="28119"/>
                    <a:pt x="9512" y="28116"/>
                    <a:pt x="9534" y="28112"/>
                  </a:cubicBezTo>
                  <a:cubicBezTo>
                    <a:pt x="9685" y="28084"/>
                    <a:pt x="9838" y="28058"/>
                    <a:pt x="9989" y="28038"/>
                  </a:cubicBezTo>
                  <a:cubicBezTo>
                    <a:pt x="9709" y="27388"/>
                    <a:pt x="9431" y="26601"/>
                    <a:pt x="9208" y="25672"/>
                  </a:cubicBezTo>
                  <a:cubicBezTo>
                    <a:pt x="8654" y="25570"/>
                    <a:pt x="7449" y="25214"/>
                    <a:pt x="6613" y="23981"/>
                  </a:cubicBezTo>
                  <a:lnTo>
                    <a:pt x="6888" y="23796"/>
                  </a:lnTo>
                  <a:cubicBezTo>
                    <a:pt x="7583" y="24822"/>
                    <a:pt x="8581" y="25188"/>
                    <a:pt x="9129" y="25316"/>
                  </a:cubicBezTo>
                  <a:cubicBezTo>
                    <a:pt x="8952" y="24491"/>
                    <a:pt x="8822" y="23570"/>
                    <a:pt x="8776" y="22544"/>
                  </a:cubicBezTo>
                  <a:lnTo>
                    <a:pt x="9436" y="22515"/>
                  </a:lnTo>
                  <a:cubicBezTo>
                    <a:pt x="9542" y="24883"/>
                    <a:pt x="10116" y="26696"/>
                    <a:pt x="10667" y="27927"/>
                  </a:cubicBezTo>
                  <a:cubicBezTo>
                    <a:pt x="11332" y="27824"/>
                    <a:pt x="12007" y="27726"/>
                    <a:pt x="12697" y="27632"/>
                  </a:cubicBezTo>
                  <a:cubicBezTo>
                    <a:pt x="13718" y="27495"/>
                    <a:pt x="14788" y="27368"/>
                    <a:pt x="15899" y="27258"/>
                  </a:cubicBezTo>
                  <a:cubicBezTo>
                    <a:pt x="15614" y="26386"/>
                    <a:pt x="15323" y="25351"/>
                    <a:pt x="15084" y="24198"/>
                  </a:cubicBezTo>
                  <a:cubicBezTo>
                    <a:pt x="14475" y="24150"/>
                    <a:pt x="13104" y="23852"/>
                    <a:pt x="11732" y="22224"/>
                  </a:cubicBezTo>
                  <a:lnTo>
                    <a:pt x="11985" y="22010"/>
                  </a:lnTo>
                  <a:cubicBezTo>
                    <a:pt x="13208" y="23465"/>
                    <a:pt x="14429" y="23789"/>
                    <a:pt x="15014" y="23859"/>
                  </a:cubicBezTo>
                  <a:cubicBezTo>
                    <a:pt x="14805" y="22785"/>
                    <a:pt x="14644" y="21620"/>
                    <a:pt x="14576" y="20392"/>
                  </a:cubicBezTo>
                  <a:lnTo>
                    <a:pt x="15236" y="20355"/>
                  </a:lnTo>
                  <a:cubicBezTo>
                    <a:pt x="15323" y="21940"/>
                    <a:pt x="15575" y="23428"/>
                    <a:pt x="15884" y="24737"/>
                  </a:cubicBezTo>
                  <a:cubicBezTo>
                    <a:pt x="16317" y="24230"/>
                    <a:pt x="17034" y="23160"/>
                    <a:pt x="17200" y="21511"/>
                  </a:cubicBezTo>
                  <a:lnTo>
                    <a:pt x="17528" y="21543"/>
                  </a:lnTo>
                  <a:cubicBezTo>
                    <a:pt x="17331" y="23513"/>
                    <a:pt x="16408" y="24681"/>
                    <a:pt x="15979" y="25129"/>
                  </a:cubicBezTo>
                  <a:cubicBezTo>
                    <a:pt x="16171" y="25889"/>
                    <a:pt x="16379" y="26584"/>
                    <a:pt x="16583" y="27193"/>
                  </a:cubicBezTo>
                  <a:cubicBezTo>
                    <a:pt x="17965" y="27064"/>
                    <a:pt x="19407" y="26962"/>
                    <a:pt x="20905" y="26893"/>
                  </a:cubicBezTo>
                  <a:cubicBezTo>
                    <a:pt x="20637" y="25846"/>
                    <a:pt x="20109" y="23416"/>
                    <a:pt x="20089" y="20375"/>
                  </a:cubicBezTo>
                  <a:lnTo>
                    <a:pt x="20418" y="20371"/>
                  </a:lnTo>
                  <a:cubicBezTo>
                    <a:pt x="20440" y="23460"/>
                    <a:pt x="20986" y="25899"/>
                    <a:pt x="21242" y="26879"/>
                  </a:cubicBezTo>
                  <a:cubicBezTo>
                    <a:pt x="22454" y="26828"/>
                    <a:pt x="23699" y="26801"/>
                    <a:pt x="24974" y="26801"/>
                  </a:cubicBezTo>
                  <a:cubicBezTo>
                    <a:pt x="25525" y="26801"/>
                    <a:pt x="26082" y="26806"/>
                    <a:pt x="26644" y="26817"/>
                  </a:cubicBezTo>
                  <a:cubicBezTo>
                    <a:pt x="26554" y="26031"/>
                    <a:pt x="26425" y="24554"/>
                    <a:pt x="26432" y="22588"/>
                  </a:cubicBezTo>
                  <a:cubicBezTo>
                    <a:pt x="25760" y="22319"/>
                    <a:pt x="24044" y="21404"/>
                    <a:pt x="22721" y="18779"/>
                  </a:cubicBezTo>
                  <a:lnTo>
                    <a:pt x="23016" y="18630"/>
                  </a:lnTo>
                  <a:cubicBezTo>
                    <a:pt x="24207" y="20994"/>
                    <a:pt x="25743" y="21915"/>
                    <a:pt x="26435" y="22227"/>
                  </a:cubicBezTo>
                  <a:cubicBezTo>
                    <a:pt x="26451" y="20880"/>
                    <a:pt x="26530" y="19328"/>
                    <a:pt x="26726" y="17620"/>
                  </a:cubicBezTo>
                  <a:lnTo>
                    <a:pt x="27380" y="17695"/>
                  </a:lnTo>
                  <a:cubicBezTo>
                    <a:pt x="27049" y="20600"/>
                    <a:pt x="27056" y="23051"/>
                    <a:pt x="27141" y="24759"/>
                  </a:cubicBezTo>
                  <a:cubicBezTo>
                    <a:pt x="28037" y="24135"/>
                    <a:pt x="29962" y="22629"/>
                    <a:pt x="30528" y="20850"/>
                  </a:cubicBezTo>
                  <a:lnTo>
                    <a:pt x="30845" y="20952"/>
                  </a:lnTo>
                  <a:cubicBezTo>
                    <a:pt x="30201" y="22970"/>
                    <a:pt x="27994" y="24593"/>
                    <a:pt x="27163" y="25146"/>
                  </a:cubicBezTo>
                  <a:cubicBezTo>
                    <a:pt x="27207" y="25884"/>
                    <a:pt x="27265" y="26454"/>
                    <a:pt x="27309" y="26830"/>
                  </a:cubicBezTo>
                  <a:cubicBezTo>
                    <a:pt x="30401" y="26912"/>
                    <a:pt x="33644" y="27161"/>
                    <a:pt x="36980" y="27644"/>
                  </a:cubicBezTo>
                  <a:cubicBezTo>
                    <a:pt x="37036" y="27351"/>
                    <a:pt x="37092" y="27029"/>
                    <a:pt x="37143" y="26691"/>
                  </a:cubicBezTo>
                  <a:cubicBezTo>
                    <a:pt x="36905" y="26464"/>
                    <a:pt x="36096" y="25650"/>
                    <a:pt x="35708" y="24640"/>
                  </a:cubicBezTo>
                  <a:lnTo>
                    <a:pt x="36015" y="24522"/>
                  </a:lnTo>
                  <a:cubicBezTo>
                    <a:pt x="36312" y="25287"/>
                    <a:pt x="36885" y="25952"/>
                    <a:pt x="37204" y="26282"/>
                  </a:cubicBezTo>
                  <a:cubicBezTo>
                    <a:pt x="37314" y="25487"/>
                    <a:pt x="37387" y="24657"/>
                    <a:pt x="37348" y="23998"/>
                  </a:cubicBezTo>
                  <a:lnTo>
                    <a:pt x="37679" y="23979"/>
                  </a:lnTo>
                  <a:lnTo>
                    <a:pt x="37679" y="23979"/>
                  </a:lnTo>
                  <a:cubicBezTo>
                    <a:pt x="37743" y="25078"/>
                    <a:pt x="37514" y="26596"/>
                    <a:pt x="37307" y="27695"/>
                  </a:cubicBezTo>
                  <a:cubicBezTo>
                    <a:pt x="38512" y="27875"/>
                    <a:pt x="39729" y="28085"/>
                    <a:pt x="40956" y="28329"/>
                  </a:cubicBezTo>
                  <a:cubicBezTo>
                    <a:pt x="41132" y="27846"/>
                    <a:pt x="41347" y="27219"/>
                    <a:pt x="41563" y="26472"/>
                  </a:cubicBezTo>
                  <a:cubicBezTo>
                    <a:pt x="41205" y="25894"/>
                    <a:pt x="40365" y="24383"/>
                    <a:pt x="40103" y="22554"/>
                  </a:cubicBezTo>
                  <a:lnTo>
                    <a:pt x="40430" y="22507"/>
                  </a:lnTo>
                  <a:cubicBezTo>
                    <a:pt x="40649" y="24027"/>
                    <a:pt x="41297" y="25346"/>
                    <a:pt x="41688" y="26033"/>
                  </a:cubicBezTo>
                  <a:cubicBezTo>
                    <a:pt x="42036" y="24771"/>
                    <a:pt x="42379" y="23221"/>
                    <a:pt x="42581" y="21489"/>
                  </a:cubicBezTo>
                  <a:lnTo>
                    <a:pt x="43237" y="21566"/>
                  </a:lnTo>
                  <a:cubicBezTo>
                    <a:pt x="43083" y="22880"/>
                    <a:pt x="42854" y="24081"/>
                    <a:pt x="42603" y="25139"/>
                  </a:cubicBezTo>
                  <a:cubicBezTo>
                    <a:pt x="43186" y="24786"/>
                    <a:pt x="44192" y="24006"/>
                    <a:pt x="45077" y="22447"/>
                  </a:cubicBezTo>
                  <a:lnTo>
                    <a:pt x="45366" y="22612"/>
                  </a:lnTo>
                  <a:cubicBezTo>
                    <a:pt x="44282" y="24517"/>
                    <a:pt x="43040" y="25305"/>
                    <a:pt x="42496" y="25578"/>
                  </a:cubicBezTo>
                  <a:cubicBezTo>
                    <a:pt x="42192" y="26776"/>
                    <a:pt x="41872" y="27756"/>
                    <a:pt x="41614" y="28462"/>
                  </a:cubicBezTo>
                  <a:cubicBezTo>
                    <a:pt x="44032" y="28928"/>
                    <a:pt x="46127" y="29859"/>
                    <a:pt x="46129" y="29859"/>
                  </a:cubicBezTo>
                  <a:cubicBezTo>
                    <a:pt x="46180" y="29771"/>
                    <a:pt x="46229" y="29683"/>
                    <a:pt x="46280" y="29595"/>
                  </a:cubicBezTo>
                  <a:lnTo>
                    <a:pt x="46702" y="28815"/>
                  </a:lnTo>
                  <a:lnTo>
                    <a:pt x="44894" y="28201"/>
                  </a:lnTo>
                  <a:cubicBezTo>
                    <a:pt x="45559" y="27463"/>
                    <a:pt x="46790" y="25556"/>
                    <a:pt x="46865" y="21511"/>
                  </a:cubicBezTo>
                  <a:cubicBezTo>
                    <a:pt x="46865" y="21265"/>
                    <a:pt x="46839" y="21026"/>
                    <a:pt x="46799" y="20790"/>
                  </a:cubicBezTo>
                  <a:lnTo>
                    <a:pt x="46865" y="20780"/>
                  </a:lnTo>
                  <a:cubicBezTo>
                    <a:pt x="46865" y="20780"/>
                    <a:pt x="46836" y="20758"/>
                    <a:pt x="46787" y="20723"/>
                  </a:cubicBezTo>
                  <a:cubicBezTo>
                    <a:pt x="46448" y="18952"/>
                    <a:pt x="44984" y="17585"/>
                    <a:pt x="43167" y="17388"/>
                  </a:cubicBezTo>
                  <a:cubicBezTo>
                    <a:pt x="42616" y="16750"/>
                    <a:pt x="42112" y="16063"/>
                    <a:pt x="41741" y="15368"/>
                  </a:cubicBezTo>
                  <a:lnTo>
                    <a:pt x="41741" y="15368"/>
                  </a:lnTo>
                  <a:lnTo>
                    <a:pt x="44694" y="15890"/>
                  </a:lnTo>
                  <a:cubicBezTo>
                    <a:pt x="44694" y="15890"/>
                    <a:pt x="41217" y="12503"/>
                    <a:pt x="40435" y="8684"/>
                  </a:cubicBezTo>
                  <a:cubicBezTo>
                    <a:pt x="40435" y="8684"/>
                    <a:pt x="39989" y="13204"/>
                    <a:pt x="36785" y="16067"/>
                  </a:cubicBezTo>
                  <a:cubicBezTo>
                    <a:pt x="36785" y="16067"/>
                    <a:pt x="37921" y="16063"/>
                    <a:pt x="39399" y="15456"/>
                  </a:cubicBezTo>
                  <a:lnTo>
                    <a:pt x="39399" y="15456"/>
                  </a:lnTo>
                  <a:cubicBezTo>
                    <a:pt x="39399" y="15456"/>
                    <a:pt x="38763" y="17973"/>
                    <a:pt x="34784" y="20058"/>
                  </a:cubicBezTo>
                  <a:cubicBezTo>
                    <a:pt x="34784" y="20058"/>
                    <a:pt x="35676" y="20481"/>
                    <a:pt x="36991" y="20481"/>
                  </a:cubicBezTo>
                  <a:cubicBezTo>
                    <a:pt x="37528" y="20481"/>
                    <a:pt x="38135" y="20411"/>
                    <a:pt x="38781" y="20212"/>
                  </a:cubicBezTo>
                  <a:lnTo>
                    <a:pt x="38781" y="20212"/>
                  </a:lnTo>
                  <a:cubicBezTo>
                    <a:pt x="38712" y="20417"/>
                    <a:pt x="38664" y="20631"/>
                    <a:pt x="38629" y="20850"/>
                  </a:cubicBezTo>
                  <a:cubicBezTo>
                    <a:pt x="38434" y="21063"/>
                    <a:pt x="38186" y="21304"/>
                    <a:pt x="37881" y="21554"/>
                  </a:cubicBezTo>
                  <a:cubicBezTo>
                    <a:pt x="37721" y="21520"/>
                    <a:pt x="37553" y="21498"/>
                    <a:pt x="37382" y="21498"/>
                  </a:cubicBezTo>
                  <a:cubicBezTo>
                    <a:pt x="36458" y="21498"/>
                    <a:pt x="35652" y="22007"/>
                    <a:pt x="35230" y="22758"/>
                  </a:cubicBezTo>
                  <a:cubicBezTo>
                    <a:pt x="34909" y="22514"/>
                    <a:pt x="34509" y="22366"/>
                    <a:pt x="34073" y="22366"/>
                  </a:cubicBezTo>
                  <a:cubicBezTo>
                    <a:pt x="33873" y="22366"/>
                    <a:pt x="33679" y="22397"/>
                    <a:pt x="33500" y="22454"/>
                  </a:cubicBezTo>
                  <a:cubicBezTo>
                    <a:pt x="33581" y="22200"/>
                    <a:pt x="33627" y="21928"/>
                    <a:pt x="33627" y="21647"/>
                  </a:cubicBezTo>
                  <a:cubicBezTo>
                    <a:pt x="33627" y="20195"/>
                    <a:pt x="32450" y="19018"/>
                    <a:pt x="30996" y="19018"/>
                  </a:cubicBezTo>
                  <a:lnTo>
                    <a:pt x="30981" y="19018"/>
                  </a:lnTo>
                  <a:cubicBezTo>
                    <a:pt x="30830" y="16479"/>
                    <a:pt x="28729" y="14462"/>
                    <a:pt x="26151" y="14462"/>
                  </a:cubicBezTo>
                  <a:cubicBezTo>
                    <a:pt x="24821" y="14462"/>
                    <a:pt x="23615" y="15002"/>
                    <a:pt x="22738" y="15870"/>
                  </a:cubicBezTo>
                  <a:cubicBezTo>
                    <a:pt x="22297" y="15616"/>
                    <a:pt x="21785" y="15466"/>
                    <a:pt x="21239" y="15466"/>
                  </a:cubicBezTo>
                  <a:cubicBezTo>
                    <a:pt x="19573" y="15466"/>
                    <a:pt x="18223" y="16817"/>
                    <a:pt x="18223" y="18484"/>
                  </a:cubicBezTo>
                  <a:cubicBezTo>
                    <a:pt x="18223" y="18784"/>
                    <a:pt x="18269" y="19076"/>
                    <a:pt x="18352" y="19350"/>
                  </a:cubicBezTo>
                  <a:cubicBezTo>
                    <a:pt x="18130" y="19211"/>
                    <a:pt x="17882" y="19110"/>
                    <a:pt x="17621" y="19045"/>
                  </a:cubicBezTo>
                  <a:cubicBezTo>
                    <a:pt x="17222" y="18789"/>
                    <a:pt x="16868" y="18516"/>
                    <a:pt x="16556" y="18236"/>
                  </a:cubicBezTo>
                  <a:cubicBezTo>
                    <a:pt x="16349" y="17834"/>
                    <a:pt x="16028" y="17502"/>
                    <a:pt x="15637" y="17276"/>
                  </a:cubicBezTo>
                  <a:cubicBezTo>
                    <a:pt x="14877" y="16349"/>
                    <a:pt x="14568" y="15575"/>
                    <a:pt x="14568" y="15575"/>
                  </a:cubicBezTo>
                  <a:lnTo>
                    <a:pt x="14568" y="15575"/>
                  </a:lnTo>
                  <a:cubicBezTo>
                    <a:pt x="15397" y="16011"/>
                    <a:pt x="16178" y="16156"/>
                    <a:pt x="16852" y="16156"/>
                  </a:cubicBezTo>
                  <a:cubicBezTo>
                    <a:pt x="18198" y="16156"/>
                    <a:pt x="19113" y="15575"/>
                    <a:pt x="19113" y="15575"/>
                  </a:cubicBezTo>
                  <a:cubicBezTo>
                    <a:pt x="15040" y="12722"/>
                    <a:pt x="14390" y="9274"/>
                    <a:pt x="14390" y="9274"/>
                  </a:cubicBezTo>
                  <a:lnTo>
                    <a:pt x="14390" y="9274"/>
                  </a:lnTo>
                  <a:cubicBezTo>
                    <a:pt x="15901" y="10107"/>
                    <a:pt x="17063" y="10110"/>
                    <a:pt x="17063" y="10110"/>
                  </a:cubicBezTo>
                  <a:cubicBezTo>
                    <a:pt x="13784" y="6191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57"/>
            <p:cNvSpPr/>
            <p:nvPr/>
          </p:nvSpPr>
          <p:spPr>
            <a:xfrm>
              <a:off x="7182928" y="4412663"/>
              <a:ext cx="221230" cy="70849"/>
            </a:xfrm>
            <a:custGeom>
              <a:rect b="b" l="l" r="r" t="t"/>
              <a:pathLst>
                <a:path extrusionOk="0" h="1330" w="4153">
                  <a:moveTo>
                    <a:pt x="1893" y="0"/>
                  </a:moveTo>
                  <a:cubicBezTo>
                    <a:pt x="799" y="0"/>
                    <a:pt x="1" y="773"/>
                    <a:pt x="698" y="1133"/>
                  </a:cubicBezTo>
                  <a:cubicBezTo>
                    <a:pt x="958" y="1268"/>
                    <a:pt x="1376" y="1329"/>
                    <a:pt x="1810" y="1329"/>
                  </a:cubicBezTo>
                  <a:cubicBezTo>
                    <a:pt x="2929" y="1329"/>
                    <a:pt x="4152" y="920"/>
                    <a:pt x="3039" y="300"/>
                  </a:cubicBezTo>
                  <a:cubicBezTo>
                    <a:pt x="2654" y="86"/>
                    <a:pt x="2257" y="0"/>
                    <a:pt x="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6" name="Google Shape;546;p5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DOES IT HELP?  </a:t>
            </a:r>
            <a:endParaRPr sz="3300"/>
          </a:p>
        </p:txBody>
      </p:sp>
      <p:sp>
        <p:nvSpPr>
          <p:cNvPr id="547" name="Google Shape;547;p57"/>
          <p:cNvSpPr txBox="1"/>
          <p:nvPr>
            <p:ph idx="3" type="subTitle"/>
          </p:nvPr>
        </p:nvSpPr>
        <p:spPr>
          <a:xfrm>
            <a:off x="3300675" y="1154725"/>
            <a:ext cx="4848000" cy="7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Nick Symmonds - 800m champion U.S.A., ate a hunk of chocolate after every meal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Game: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In the chat, write “helpful” or “sometimes” or “never”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By “helpful” we mean that if you follow this “diet” you won’t face any health risks, in fact, in might benefit your performance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By “sometimes” we mean that this should only be done while supervised by a doctor and in certain situations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By “never” we mean NEVER.</a:t>
            </a:r>
            <a:endParaRPr sz="1600"/>
          </a:p>
        </p:txBody>
      </p:sp>
      <p:sp>
        <p:nvSpPr>
          <p:cNvPr id="548" name="Google Shape;548;p57"/>
          <p:cNvSpPr/>
          <p:nvPr/>
        </p:nvSpPr>
        <p:spPr>
          <a:xfrm>
            <a:off x="589681" y="4076711"/>
            <a:ext cx="247084" cy="193066"/>
          </a:xfrm>
          <a:custGeom>
            <a:rect b="b" l="l" r="r" t="t"/>
            <a:pathLst>
              <a:path extrusionOk="0" h="3617" w="4629">
                <a:moveTo>
                  <a:pt x="1757" y="1"/>
                </a:moveTo>
                <a:cubicBezTo>
                  <a:pt x="980" y="1"/>
                  <a:pt x="0" y="1151"/>
                  <a:pt x="853" y="3214"/>
                </a:cubicBezTo>
                <a:cubicBezTo>
                  <a:pt x="853" y="3214"/>
                  <a:pt x="1585" y="3617"/>
                  <a:pt x="2380" y="3617"/>
                </a:cubicBezTo>
                <a:cubicBezTo>
                  <a:pt x="2843" y="3617"/>
                  <a:pt x="3328" y="3480"/>
                  <a:pt x="3701" y="3046"/>
                </a:cubicBezTo>
                <a:cubicBezTo>
                  <a:pt x="4628" y="1966"/>
                  <a:pt x="3441" y="1618"/>
                  <a:pt x="2756" y="1618"/>
                </a:cubicBezTo>
                <a:cubicBezTo>
                  <a:pt x="2621" y="1618"/>
                  <a:pt x="2505" y="1631"/>
                  <a:pt x="2429" y="1656"/>
                </a:cubicBezTo>
                <a:cubicBezTo>
                  <a:pt x="2718" y="528"/>
                  <a:pt x="2284" y="1"/>
                  <a:pt x="17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57"/>
          <p:cNvSpPr/>
          <p:nvPr/>
        </p:nvSpPr>
        <p:spPr>
          <a:xfrm>
            <a:off x="8301192" y="1741460"/>
            <a:ext cx="259148" cy="177320"/>
          </a:xfrm>
          <a:custGeom>
            <a:rect b="b" l="l" r="r" t="t"/>
            <a:pathLst>
              <a:path extrusionOk="0" h="3322" w="4855">
                <a:moveTo>
                  <a:pt x="3431" y="0"/>
                </a:moveTo>
                <a:cubicBezTo>
                  <a:pt x="2879" y="0"/>
                  <a:pt x="2403" y="936"/>
                  <a:pt x="2378" y="1274"/>
                </a:cubicBezTo>
                <a:cubicBezTo>
                  <a:pt x="1950" y="958"/>
                  <a:pt x="1581" y="829"/>
                  <a:pt x="1288" y="829"/>
                </a:cubicBezTo>
                <a:cubicBezTo>
                  <a:pt x="0" y="829"/>
                  <a:pt x="178" y="3321"/>
                  <a:pt x="3197" y="3321"/>
                </a:cubicBezTo>
                <a:cubicBezTo>
                  <a:pt x="3208" y="3321"/>
                  <a:pt x="3218" y="3321"/>
                  <a:pt x="3229" y="3321"/>
                </a:cubicBezTo>
                <a:cubicBezTo>
                  <a:pt x="3229" y="3321"/>
                  <a:pt x="4854" y="1998"/>
                  <a:pt x="4144" y="620"/>
                </a:cubicBezTo>
                <a:cubicBezTo>
                  <a:pt x="3912" y="168"/>
                  <a:pt x="3664" y="0"/>
                  <a:pt x="3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57"/>
          <p:cNvSpPr/>
          <p:nvPr/>
        </p:nvSpPr>
        <p:spPr>
          <a:xfrm>
            <a:off x="367925" y="3811673"/>
            <a:ext cx="152233" cy="111772"/>
          </a:xfrm>
          <a:custGeom>
            <a:rect b="b" l="l" r="r" t="t"/>
            <a:pathLst>
              <a:path extrusionOk="0" h="2094" w="2852">
                <a:moveTo>
                  <a:pt x="1028" y="0"/>
                </a:moveTo>
                <a:cubicBezTo>
                  <a:pt x="511" y="0"/>
                  <a:pt x="1" y="961"/>
                  <a:pt x="1049" y="2078"/>
                </a:cubicBezTo>
                <a:cubicBezTo>
                  <a:pt x="1049" y="2078"/>
                  <a:pt x="1155" y="2093"/>
                  <a:pt x="1313" y="2093"/>
                </a:cubicBezTo>
                <a:cubicBezTo>
                  <a:pt x="1705" y="2093"/>
                  <a:pt x="2420" y="2001"/>
                  <a:pt x="2652" y="1361"/>
                </a:cubicBezTo>
                <a:cubicBezTo>
                  <a:pt x="2851" y="812"/>
                  <a:pt x="2581" y="654"/>
                  <a:pt x="2262" y="654"/>
                </a:cubicBezTo>
                <a:cubicBezTo>
                  <a:pt x="2007" y="654"/>
                  <a:pt x="1721" y="755"/>
                  <a:pt x="1618" y="837"/>
                </a:cubicBezTo>
                <a:cubicBezTo>
                  <a:pt x="1552" y="245"/>
                  <a:pt x="1289" y="0"/>
                  <a:pt x="1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57"/>
          <p:cNvSpPr/>
          <p:nvPr/>
        </p:nvSpPr>
        <p:spPr>
          <a:xfrm flipH="1">
            <a:off x="-83521" y="1131370"/>
            <a:ext cx="750328" cy="407537"/>
          </a:xfrm>
          <a:custGeom>
            <a:rect b="b" l="l" r="r" t="t"/>
            <a:pathLst>
              <a:path extrusionOk="0" h="7635" w="14057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57"/>
          <p:cNvSpPr/>
          <p:nvPr/>
        </p:nvSpPr>
        <p:spPr>
          <a:xfrm flipH="1">
            <a:off x="478706" y="1382973"/>
            <a:ext cx="492909" cy="267702"/>
          </a:xfrm>
          <a:custGeom>
            <a:rect b="b" l="l" r="r" t="t"/>
            <a:pathLst>
              <a:path extrusionOk="0" h="7635" w="14057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57"/>
          <p:cNvSpPr/>
          <p:nvPr/>
        </p:nvSpPr>
        <p:spPr>
          <a:xfrm>
            <a:off x="8037499" y="4273804"/>
            <a:ext cx="615310" cy="334146"/>
          </a:xfrm>
          <a:custGeom>
            <a:rect b="b" l="l" r="r" t="t"/>
            <a:pathLst>
              <a:path extrusionOk="0" h="7635" w="14057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4" name="Google Shape;55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117" y="1909554"/>
            <a:ext cx="2584668" cy="21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8"/>
          <p:cNvSpPr txBox="1"/>
          <p:nvPr>
            <p:ph type="title"/>
          </p:nvPr>
        </p:nvSpPr>
        <p:spPr>
          <a:xfrm>
            <a:off x="713225" y="2647754"/>
            <a:ext cx="5067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Paleo Diet</a:t>
            </a:r>
            <a:endParaRPr/>
          </a:p>
        </p:txBody>
      </p:sp>
      <p:sp>
        <p:nvSpPr>
          <p:cNvPr id="560" name="Google Shape;560;p58"/>
          <p:cNvSpPr txBox="1"/>
          <p:nvPr>
            <p:ph idx="2" type="title"/>
          </p:nvPr>
        </p:nvSpPr>
        <p:spPr>
          <a:xfrm>
            <a:off x="2540525" y="1601375"/>
            <a:ext cx="1413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58"/>
          <p:cNvSpPr txBox="1"/>
          <p:nvPr>
            <p:ph idx="1" type="subTitle"/>
          </p:nvPr>
        </p:nvSpPr>
        <p:spPr>
          <a:xfrm>
            <a:off x="713225" y="3400479"/>
            <a:ext cx="50676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Emphasizes foods that our hunter-gatherer ancestors would have eaten, focusing on lean meats, fish, fruits, vegetables, nuts, and seeds while excluding processed foods, grains, and dairy.</a:t>
            </a:r>
            <a:endParaRPr/>
          </a:p>
        </p:txBody>
      </p:sp>
      <p:sp>
        <p:nvSpPr>
          <p:cNvPr id="562" name="Google Shape;562;p58"/>
          <p:cNvSpPr txBox="1"/>
          <p:nvPr/>
        </p:nvSpPr>
        <p:spPr>
          <a:xfrm>
            <a:off x="1583925" y="866875"/>
            <a:ext cx="3638700" cy="20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6AA84F"/>
                </a:solidFill>
                <a:latin typeface="Luckiest Guy"/>
                <a:ea typeface="Luckiest Guy"/>
                <a:cs typeface="Luckiest Guy"/>
                <a:sym typeface="Luckiest Guy"/>
              </a:rPr>
              <a:t>Helpful!</a:t>
            </a:r>
            <a:endParaRPr sz="6000">
              <a:solidFill>
                <a:srgbClr val="6AA84F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9"/>
          <p:cNvSpPr txBox="1"/>
          <p:nvPr>
            <p:ph type="title"/>
          </p:nvPr>
        </p:nvSpPr>
        <p:spPr>
          <a:xfrm>
            <a:off x="713225" y="2647750"/>
            <a:ext cx="676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Carnivore Diet:</a:t>
            </a:r>
            <a:endParaRPr sz="5000"/>
          </a:p>
        </p:txBody>
      </p:sp>
      <p:sp>
        <p:nvSpPr>
          <p:cNvPr id="568" name="Google Shape;568;p59"/>
          <p:cNvSpPr txBox="1"/>
          <p:nvPr>
            <p:ph idx="1" type="subTitle"/>
          </p:nvPr>
        </p:nvSpPr>
        <p:spPr>
          <a:xfrm>
            <a:off x="713225" y="3400475"/>
            <a:ext cx="53871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Promotes an all-meat diet, excluding all plant-based foods.</a:t>
            </a:r>
            <a:endParaRPr/>
          </a:p>
        </p:txBody>
      </p:sp>
      <p:sp>
        <p:nvSpPr>
          <p:cNvPr id="569" name="Google Shape;569;p59"/>
          <p:cNvSpPr txBox="1"/>
          <p:nvPr/>
        </p:nvSpPr>
        <p:spPr>
          <a:xfrm>
            <a:off x="1348500" y="1423400"/>
            <a:ext cx="4366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rPr>
              <a:t>Never</a:t>
            </a:r>
            <a:endParaRPr sz="6000">
              <a:solidFill>
                <a:schemeClr val="accent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0"/>
          <p:cNvSpPr txBox="1"/>
          <p:nvPr>
            <p:ph type="title"/>
          </p:nvPr>
        </p:nvSpPr>
        <p:spPr>
          <a:xfrm>
            <a:off x="713225" y="2647750"/>
            <a:ext cx="676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Juice Cleanses or Detox Diets:</a:t>
            </a:r>
            <a:endParaRPr sz="3500"/>
          </a:p>
        </p:txBody>
      </p:sp>
      <p:sp>
        <p:nvSpPr>
          <p:cNvPr id="575" name="Google Shape;575;p60"/>
          <p:cNvSpPr txBox="1"/>
          <p:nvPr>
            <p:ph idx="1" type="subTitle"/>
          </p:nvPr>
        </p:nvSpPr>
        <p:spPr>
          <a:xfrm>
            <a:off x="713225" y="3400479"/>
            <a:ext cx="50676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Involves consuming only fruit and vegetable juices for a certain period to detoxify the body.</a:t>
            </a:r>
            <a:endParaRPr/>
          </a:p>
        </p:txBody>
      </p:sp>
      <p:sp>
        <p:nvSpPr>
          <p:cNvPr id="576" name="Google Shape;576;p60"/>
          <p:cNvSpPr txBox="1"/>
          <p:nvPr/>
        </p:nvSpPr>
        <p:spPr>
          <a:xfrm>
            <a:off x="1583925" y="866875"/>
            <a:ext cx="4773300" cy="20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E69138"/>
                </a:solidFill>
                <a:latin typeface="Luckiest Guy"/>
                <a:ea typeface="Luckiest Guy"/>
                <a:cs typeface="Luckiest Guy"/>
                <a:sym typeface="Luckiest Guy"/>
              </a:rPr>
              <a:t>Sometimes</a:t>
            </a:r>
            <a:endParaRPr sz="6000">
              <a:solidFill>
                <a:srgbClr val="E69138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1"/>
          <p:cNvSpPr txBox="1"/>
          <p:nvPr>
            <p:ph type="title"/>
          </p:nvPr>
        </p:nvSpPr>
        <p:spPr>
          <a:xfrm>
            <a:off x="713225" y="2647750"/>
            <a:ext cx="676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Extreme Low-Fat Diets</a:t>
            </a:r>
            <a:endParaRPr sz="3500"/>
          </a:p>
        </p:txBody>
      </p:sp>
      <p:sp>
        <p:nvSpPr>
          <p:cNvPr id="582" name="Google Shape;582;p61"/>
          <p:cNvSpPr txBox="1"/>
          <p:nvPr>
            <p:ph idx="1" type="subTitle"/>
          </p:nvPr>
        </p:nvSpPr>
        <p:spPr>
          <a:xfrm>
            <a:off x="713225" y="3400475"/>
            <a:ext cx="53871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haracterized by a severe restriction in the consumption of dietary fats, typically defined as containing less than 10% of total daily caloric intake from fats. This diet regimen places a strong emphasis on reducing or eliminating sources of fat, including both healthy unsaturated fats and less healthy saturated and trans fats.</a:t>
            </a:r>
            <a:endParaRPr/>
          </a:p>
        </p:txBody>
      </p:sp>
      <p:sp>
        <p:nvSpPr>
          <p:cNvPr id="583" name="Google Shape;583;p61"/>
          <p:cNvSpPr txBox="1"/>
          <p:nvPr/>
        </p:nvSpPr>
        <p:spPr>
          <a:xfrm>
            <a:off x="1348500" y="1423400"/>
            <a:ext cx="4366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Luckiest Guy"/>
                <a:ea typeface="Luckiest Guy"/>
                <a:cs typeface="Luckiest Guy"/>
                <a:sym typeface="Luckiest Guy"/>
              </a:rPr>
              <a:t>Never</a:t>
            </a:r>
            <a:endParaRPr sz="6000">
              <a:solidFill>
                <a:schemeClr val="accent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62"/>
          <p:cNvGrpSpPr/>
          <p:nvPr/>
        </p:nvGrpSpPr>
        <p:grpSpPr>
          <a:xfrm>
            <a:off x="4464178" y="859425"/>
            <a:ext cx="3966613" cy="3622401"/>
            <a:chOff x="4464178" y="859425"/>
            <a:chExt cx="3966613" cy="3622401"/>
          </a:xfrm>
        </p:grpSpPr>
        <p:sp>
          <p:nvSpPr>
            <p:cNvPr id="589" name="Google Shape;589;p62"/>
            <p:cNvSpPr/>
            <p:nvPr/>
          </p:nvSpPr>
          <p:spPr>
            <a:xfrm>
              <a:off x="4626396" y="1028390"/>
              <a:ext cx="3599979" cy="3311838"/>
            </a:xfrm>
            <a:custGeom>
              <a:rect b="b" l="l" r="r" t="t"/>
              <a:pathLst>
                <a:path extrusionOk="0" h="85088" w="92485">
                  <a:moveTo>
                    <a:pt x="2289" y="37536"/>
                  </a:moveTo>
                  <a:cubicBezTo>
                    <a:pt x="2122" y="37536"/>
                    <a:pt x="1958" y="37568"/>
                    <a:pt x="1799" y="37622"/>
                  </a:cubicBezTo>
                  <a:cubicBezTo>
                    <a:pt x="1945" y="37568"/>
                    <a:pt x="2108" y="37536"/>
                    <a:pt x="2289" y="37536"/>
                  </a:cubicBezTo>
                  <a:close/>
                  <a:moveTo>
                    <a:pt x="58374" y="0"/>
                  </a:moveTo>
                  <a:cubicBezTo>
                    <a:pt x="58220" y="0"/>
                    <a:pt x="58066" y="1"/>
                    <a:pt x="57912" y="2"/>
                  </a:cubicBezTo>
                  <a:cubicBezTo>
                    <a:pt x="57912" y="2"/>
                    <a:pt x="50678" y="195"/>
                    <a:pt x="46543" y="896"/>
                  </a:cubicBezTo>
                  <a:cubicBezTo>
                    <a:pt x="26394" y="3838"/>
                    <a:pt x="5493" y="13810"/>
                    <a:pt x="1436" y="27435"/>
                  </a:cubicBezTo>
                  <a:cubicBezTo>
                    <a:pt x="275" y="31335"/>
                    <a:pt x="0" y="35298"/>
                    <a:pt x="455" y="39222"/>
                  </a:cubicBezTo>
                  <a:cubicBezTo>
                    <a:pt x="455" y="39222"/>
                    <a:pt x="1040" y="42906"/>
                    <a:pt x="1427" y="44228"/>
                  </a:cubicBezTo>
                  <a:lnTo>
                    <a:pt x="1411" y="44087"/>
                  </a:lnTo>
                  <a:lnTo>
                    <a:pt x="1411" y="44087"/>
                  </a:lnTo>
                  <a:cubicBezTo>
                    <a:pt x="3480" y="51715"/>
                    <a:pt x="8140" y="59179"/>
                    <a:pt x="14193" y="65469"/>
                  </a:cubicBezTo>
                  <a:lnTo>
                    <a:pt x="15582" y="66867"/>
                  </a:lnTo>
                  <a:cubicBezTo>
                    <a:pt x="26608" y="77672"/>
                    <a:pt x="41731" y="85087"/>
                    <a:pt x="54560" y="85087"/>
                  </a:cubicBezTo>
                  <a:cubicBezTo>
                    <a:pt x="56137" y="85087"/>
                    <a:pt x="57680" y="84975"/>
                    <a:pt x="59176" y="84743"/>
                  </a:cubicBezTo>
                  <a:cubicBezTo>
                    <a:pt x="66672" y="83581"/>
                    <a:pt x="73686" y="77286"/>
                    <a:pt x="79183" y="68634"/>
                  </a:cubicBezTo>
                  <a:lnTo>
                    <a:pt x="80028" y="67264"/>
                  </a:lnTo>
                  <a:cubicBezTo>
                    <a:pt x="80658" y="66212"/>
                    <a:pt x="81265" y="65127"/>
                    <a:pt x="81851" y="64017"/>
                  </a:cubicBezTo>
                  <a:cubicBezTo>
                    <a:pt x="83711" y="62614"/>
                    <a:pt x="86969" y="51868"/>
                    <a:pt x="87019" y="51702"/>
                  </a:cubicBezTo>
                  <a:lnTo>
                    <a:pt x="87019" y="51701"/>
                  </a:lnTo>
                  <a:cubicBezTo>
                    <a:pt x="92485" y="34791"/>
                    <a:pt x="92411" y="15925"/>
                    <a:pt x="82406" y="6810"/>
                  </a:cubicBezTo>
                  <a:cubicBezTo>
                    <a:pt x="77247" y="2108"/>
                    <a:pt x="68394" y="0"/>
                    <a:pt x="58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62"/>
            <p:cNvSpPr/>
            <p:nvPr/>
          </p:nvSpPr>
          <p:spPr>
            <a:xfrm>
              <a:off x="7764514" y="4249951"/>
              <a:ext cx="192866" cy="61832"/>
            </a:xfrm>
            <a:custGeom>
              <a:rect b="b" l="l" r="r" t="t"/>
              <a:pathLst>
                <a:path extrusionOk="0" h="1057" w="3297">
                  <a:moveTo>
                    <a:pt x="1503" y="1"/>
                  </a:moveTo>
                  <a:cubicBezTo>
                    <a:pt x="635" y="1"/>
                    <a:pt x="1" y="614"/>
                    <a:pt x="554" y="901"/>
                  </a:cubicBezTo>
                  <a:cubicBezTo>
                    <a:pt x="761" y="1007"/>
                    <a:pt x="1093" y="1056"/>
                    <a:pt x="1437" y="1056"/>
                  </a:cubicBezTo>
                  <a:cubicBezTo>
                    <a:pt x="2326" y="1056"/>
                    <a:pt x="3297" y="732"/>
                    <a:pt x="2413" y="239"/>
                  </a:cubicBezTo>
                  <a:cubicBezTo>
                    <a:pt x="2107" y="69"/>
                    <a:pt x="1792" y="1"/>
                    <a:pt x="15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62"/>
            <p:cNvSpPr/>
            <p:nvPr/>
          </p:nvSpPr>
          <p:spPr>
            <a:xfrm>
              <a:off x="6475416" y="4404024"/>
              <a:ext cx="242940" cy="77802"/>
            </a:xfrm>
            <a:custGeom>
              <a:rect b="b" l="l" r="r" t="t"/>
              <a:pathLst>
                <a:path extrusionOk="0" h="1330" w="4153">
                  <a:moveTo>
                    <a:pt x="1894" y="0"/>
                  </a:moveTo>
                  <a:cubicBezTo>
                    <a:pt x="799" y="0"/>
                    <a:pt x="1" y="773"/>
                    <a:pt x="699" y="1133"/>
                  </a:cubicBezTo>
                  <a:cubicBezTo>
                    <a:pt x="960" y="1268"/>
                    <a:pt x="1379" y="1329"/>
                    <a:pt x="1813" y="1329"/>
                  </a:cubicBezTo>
                  <a:cubicBezTo>
                    <a:pt x="2931" y="1329"/>
                    <a:pt x="4153" y="921"/>
                    <a:pt x="3040" y="300"/>
                  </a:cubicBezTo>
                  <a:cubicBezTo>
                    <a:pt x="2655" y="86"/>
                    <a:pt x="2258" y="0"/>
                    <a:pt x="18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62"/>
            <p:cNvSpPr/>
            <p:nvPr/>
          </p:nvSpPr>
          <p:spPr>
            <a:xfrm>
              <a:off x="7525601" y="859425"/>
              <a:ext cx="905190" cy="491788"/>
            </a:xfrm>
            <a:custGeom>
              <a:rect b="b" l="l" r="r" t="t"/>
              <a:pathLst>
                <a:path extrusionOk="0" h="8407" w="15474">
                  <a:moveTo>
                    <a:pt x="8191" y="1"/>
                  </a:moveTo>
                  <a:cubicBezTo>
                    <a:pt x="7351" y="1"/>
                    <a:pt x="6608" y="416"/>
                    <a:pt x="6157" y="1054"/>
                  </a:cubicBezTo>
                  <a:cubicBezTo>
                    <a:pt x="6059" y="1195"/>
                    <a:pt x="5974" y="1344"/>
                    <a:pt x="5904" y="1504"/>
                  </a:cubicBezTo>
                  <a:cubicBezTo>
                    <a:pt x="5716" y="1436"/>
                    <a:pt x="5513" y="1398"/>
                    <a:pt x="5301" y="1398"/>
                  </a:cubicBezTo>
                  <a:cubicBezTo>
                    <a:pt x="4295" y="1398"/>
                    <a:pt x="3481" y="2214"/>
                    <a:pt x="3481" y="3218"/>
                  </a:cubicBezTo>
                  <a:cubicBezTo>
                    <a:pt x="3481" y="3251"/>
                    <a:pt x="3482" y="3281"/>
                    <a:pt x="3484" y="3312"/>
                  </a:cubicBezTo>
                  <a:cubicBezTo>
                    <a:pt x="3214" y="3217"/>
                    <a:pt x="2924" y="3164"/>
                    <a:pt x="2622" y="3164"/>
                  </a:cubicBezTo>
                  <a:cubicBezTo>
                    <a:pt x="1225" y="3164"/>
                    <a:pt x="83" y="4256"/>
                    <a:pt x="5" y="5634"/>
                  </a:cubicBezTo>
                  <a:cubicBezTo>
                    <a:pt x="2" y="5684"/>
                    <a:pt x="0" y="5734"/>
                    <a:pt x="0" y="5784"/>
                  </a:cubicBezTo>
                  <a:cubicBezTo>
                    <a:pt x="0" y="7233"/>
                    <a:pt x="1176" y="8407"/>
                    <a:pt x="2622" y="8407"/>
                  </a:cubicBezTo>
                  <a:lnTo>
                    <a:pt x="2680" y="8403"/>
                  </a:lnTo>
                  <a:lnTo>
                    <a:pt x="2714" y="8407"/>
                  </a:lnTo>
                  <a:lnTo>
                    <a:pt x="13773" y="8407"/>
                  </a:lnTo>
                  <a:lnTo>
                    <a:pt x="13830" y="8402"/>
                  </a:lnTo>
                  <a:cubicBezTo>
                    <a:pt x="13862" y="8403"/>
                    <a:pt x="13895" y="8407"/>
                    <a:pt x="13929" y="8407"/>
                  </a:cubicBezTo>
                  <a:cubicBezTo>
                    <a:pt x="14782" y="8407"/>
                    <a:pt x="15474" y="7715"/>
                    <a:pt x="15474" y="6861"/>
                  </a:cubicBezTo>
                  <a:cubicBezTo>
                    <a:pt x="15474" y="6008"/>
                    <a:pt x="14782" y="5316"/>
                    <a:pt x="13929" y="5316"/>
                  </a:cubicBezTo>
                  <a:lnTo>
                    <a:pt x="13920" y="5316"/>
                  </a:lnTo>
                  <a:cubicBezTo>
                    <a:pt x="13835" y="3776"/>
                    <a:pt x="12562" y="2553"/>
                    <a:pt x="10999" y="2553"/>
                  </a:cubicBezTo>
                  <a:cubicBezTo>
                    <a:pt x="10893" y="2553"/>
                    <a:pt x="10784" y="2560"/>
                    <a:pt x="10679" y="2570"/>
                  </a:cubicBezTo>
                  <a:lnTo>
                    <a:pt x="10682" y="2492"/>
                  </a:lnTo>
                  <a:cubicBezTo>
                    <a:pt x="10682" y="1902"/>
                    <a:pt x="10477" y="1359"/>
                    <a:pt x="10134" y="932"/>
                  </a:cubicBezTo>
                  <a:cubicBezTo>
                    <a:pt x="9676" y="364"/>
                    <a:pt x="8976" y="1"/>
                    <a:pt x="81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62"/>
            <p:cNvSpPr/>
            <p:nvPr/>
          </p:nvSpPr>
          <p:spPr>
            <a:xfrm>
              <a:off x="7178503" y="1209899"/>
              <a:ext cx="492490" cy="261191"/>
            </a:xfrm>
            <a:custGeom>
              <a:rect b="b" l="l" r="r" t="t"/>
              <a:pathLst>
                <a:path extrusionOk="0" h="4465" w="8419">
                  <a:moveTo>
                    <a:pt x="4370" y="1"/>
                  </a:moveTo>
                  <a:cubicBezTo>
                    <a:pt x="4331" y="1"/>
                    <a:pt x="4292" y="2"/>
                    <a:pt x="4253" y="4"/>
                  </a:cubicBezTo>
                  <a:cubicBezTo>
                    <a:pt x="2384" y="79"/>
                    <a:pt x="1995" y="2043"/>
                    <a:pt x="1995" y="2043"/>
                  </a:cubicBezTo>
                  <a:cubicBezTo>
                    <a:pt x="1995" y="2043"/>
                    <a:pt x="1637" y="1939"/>
                    <a:pt x="1239" y="1939"/>
                  </a:cubicBezTo>
                  <a:cubicBezTo>
                    <a:pt x="662" y="1939"/>
                    <a:pt x="1" y="2156"/>
                    <a:pt x="211" y="3220"/>
                  </a:cubicBezTo>
                  <a:cubicBezTo>
                    <a:pt x="370" y="4034"/>
                    <a:pt x="1111" y="4258"/>
                    <a:pt x="1878" y="4258"/>
                  </a:cubicBezTo>
                  <a:cubicBezTo>
                    <a:pt x="2811" y="4258"/>
                    <a:pt x="3779" y="3927"/>
                    <a:pt x="3779" y="3927"/>
                  </a:cubicBezTo>
                  <a:cubicBezTo>
                    <a:pt x="4081" y="4327"/>
                    <a:pt x="4497" y="4465"/>
                    <a:pt x="4923" y="4465"/>
                  </a:cubicBezTo>
                  <a:cubicBezTo>
                    <a:pt x="5828" y="4465"/>
                    <a:pt x="6781" y="3846"/>
                    <a:pt x="6781" y="3846"/>
                  </a:cubicBezTo>
                  <a:cubicBezTo>
                    <a:pt x="6938" y="3903"/>
                    <a:pt x="7092" y="3927"/>
                    <a:pt x="7239" y="3927"/>
                  </a:cubicBezTo>
                  <a:cubicBezTo>
                    <a:pt x="7894" y="3927"/>
                    <a:pt x="8401" y="3455"/>
                    <a:pt x="8401" y="3455"/>
                  </a:cubicBezTo>
                  <a:cubicBezTo>
                    <a:pt x="8418" y="3220"/>
                    <a:pt x="8408" y="3016"/>
                    <a:pt x="8374" y="2838"/>
                  </a:cubicBezTo>
                  <a:lnTo>
                    <a:pt x="7660" y="2838"/>
                  </a:lnTo>
                  <a:lnTo>
                    <a:pt x="7626" y="2836"/>
                  </a:lnTo>
                  <a:lnTo>
                    <a:pt x="7568" y="2838"/>
                  </a:lnTo>
                  <a:cubicBezTo>
                    <a:pt x="6122" y="2838"/>
                    <a:pt x="4946" y="1664"/>
                    <a:pt x="4946" y="216"/>
                  </a:cubicBezTo>
                  <a:cubicBezTo>
                    <a:pt x="4946" y="167"/>
                    <a:pt x="4948" y="116"/>
                    <a:pt x="4951" y="67"/>
                  </a:cubicBezTo>
                  <a:cubicBezTo>
                    <a:pt x="4775" y="24"/>
                    <a:pt x="4582" y="1"/>
                    <a:pt x="43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62"/>
            <p:cNvSpPr/>
            <p:nvPr/>
          </p:nvSpPr>
          <p:spPr>
            <a:xfrm>
              <a:off x="6979511" y="4115258"/>
              <a:ext cx="242940" cy="77802"/>
            </a:xfrm>
            <a:custGeom>
              <a:rect b="b" l="l" r="r" t="t"/>
              <a:pathLst>
                <a:path extrusionOk="0" h="1330" w="4153">
                  <a:moveTo>
                    <a:pt x="1893" y="0"/>
                  </a:moveTo>
                  <a:cubicBezTo>
                    <a:pt x="799" y="0"/>
                    <a:pt x="1" y="773"/>
                    <a:pt x="698" y="1133"/>
                  </a:cubicBezTo>
                  <a:cubicBezTo>
                    <a:pt x="958" y="1268"/>
                    <a:pt x="1376" y="1329"/>
                    <a:pt x="1810" y="1329"/>
                  </a:cubicBezTo>
                  <a:cubicBezTo>
                    <a:pt x="2929" y="1329"/>
                    <a:pt x="4152" y="920"/>
                    <a:pt x="3039" y="300"/>
                  </a:cubicBezTo>
                  <a:cubicBezTo>
                    <a:pt x="2654" y="86"/>
                    <a:pt x="2257" y="0"/>
                    <a:pt x="18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62"/>
            <p:cNvSpPr/>
            <p:nvPr/>
          </p:nvSpPr>
          <p:spPr>
            <a:xfrm flipH="1">
              <a:off x="4464178" y="1278657"/>
              <a:ext cx="552607" cy="192424"/>
            </a:xfrm>
            <a:custGeom>
              <a:rect b="b" l="l" r="r" t="t"/>
              <a:pathLst>
                <a:path extrusionOk="0" h="2563" w="7360">
                  <a:moveTo>
                    <a:pt x="339" y="1"/>
                  </a:moveTo>
                  <a:cubicBezTo>
                    <a:pt x="168" y="1"/>
                    <a:pt x="27" y="133"/>
                    <a:pt x="14" y="304"/>
                  </a:cubicBezTo>
                  <a:cubicBezTo>
                    <a:pt x="0" y="485"/>
                    <a:pt x="136" y="643"/>
                    <a:pt x="316" y="656"/>
                  </a:cubicBezTo>
                  <a:cubicBezTo>
                    <a:pt x="336" y="658"/>
                    <a:pt x="2320" y="834"/>
                    <a:pt x="3185" y="2397"/>
                  </a:cubicBezTo>
                  <a:cubicBezTo>
                    <a:pt x="3243" y="2500"/>
                    <a:pt x="3353" y="2563"/>
                    <a:pt x="3472" y="2563"/>
                  </a:cubicBezTo>
                  <a:lnTo>
                    <a:pt x="3520" y="2559"/>
                  </a:lnTo>
                  <a:cubicBezTo>
                    <a:pt x="3655" y="2539"/>
                    <a:pt x="3764" y="2437"/>
                    <a:pt x="3794" y="2303"/>
                  </a:cubicBezTo>
                  <a:cubicBezTo>
                    <a:pt x="3808" y="2244"/>
                    <a:pt x="4154" y="851"/>
                    <a:pt x="7042" y="656"/>
                  </a:cubicBezTo>
                  <a:cubicBezTo>
                    <a:pt x="7222" y="645"/>
                    <a:pt x="7360" y="488"/>
                    <a:pt x="7348" y="307"/>
                  </a:cubicBezTo>
                  <a:cubicBezTo>
                    <a:pt x="7336" y="135"/>
                    <a:pt x="7194" y="1"/>
                    <a:pt x="7025" y="1"/>
                  </a:cubicBezTo>
                  <a:cubicBezTo>
                    <a:pt x="7016" y="1"/>
                    <a:pt x="7007" y="1"/>
                    <a:pt x="6998" y="2"/>
                  </a:cubicBezTo>
                  <a:cubicBezTo>
                    <a:pt x="4775" y="151"/>
                    <a:pt x="3823" y="985"/>
                    <a:pt x="3425" y="1577"/>
                  </a:cubicBezTo>
                  <a:cubicBezTo>
                    <a:pt x="2302" y="166"/>
                    <a:pt x="453" y="9"/>
                    <a:pt x="367" y="2"/>
                  </a:cubicBezTo>
                  <a:cubicBezTo>
                    <a:pt x="357" y="1"/>
                    <a:pt x="348" y="1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62"/>
            <p:cNvSpPr/>
            <p:nvPr/>
          </p:nvSpPr>
          <p:spPr>
            <a:xfrm flipH="1">
              <a:off x="4971677" y="979299"/>
              <a:ext cx="552607" cy="192424"/>
            </a:xfrm>
            <a:custGeom>
              <a:rect b="b" l="l" r="r" t="t"/>
              <a:pathLst>
                <a:path extrusionOk="0" h="2563" w="7360">
                  <a:moveTo>
                    <a:pt x="339" y="1"/>
                  </a:moveTo>
                  <a:cubicBezTo>
                    <a:pt x="168" y="1"/>
                    <a:pt x="27" y="133"/>
                    <a:pt x="14" y="304"/>
                  </a:cubicBezTo>
                  <a:cubicBezTo>
                    <a:pt x="0" y="485"/>
                    <a:pt x="136" y="643"/>
                    <a:pt x="316" y="656"/>
                  </a:cubicBezTo>
                  <a:cubicBezTo>
                    <a:pt x="336" y="658"/>
                    <a:pt x="2320" y="834"/>
                    <a:pt x="3185" y="2397"/>
                  </a:cubicBezTo>
                  <a:cubicBezTo>
                    <a:pt x="3243" y="2500"/>
                    <a:pt x="3353" y="2563"/>
                    <a:pt x="3472" y="2563"/>
                  </a:cubicBezTo>
                  <a:lnTo>
                    <a:pt x="3520" y="2559"/>
                  </a:lnTo>
                  <a:cubicBezTo>
                    <a:pt x="3655" y="2539"/>
                    <a:pt x="3764" y="2437"/>
                    <a:pt x="3794" y="2303"/>
                  </a:cubicBezTo>
                  <a:cubicBezTo>
                    <a:pt x="3808" y="2244"/>
                    <a:pt x="4154" y="851"/>
                    <a:pt x="7042" y="656"/>
                  </a:cubicBezTo>
                  <a:cubicBezTo>
                    <a:pt x="7222" y="645"/>
                    <a:pt x="7360" y="488"/>
                    <a:pt x="7348" y="307"/>
                  </a:cubicBezTo>
                  <a:cubicBezTo>
                    <a:pt x="7336" y="135"/>
                    <a:pt x="7194" y="1"/>
                    <a:pt x="7025" y="1"/>
                  </a:cubicBezTo>
                  <a:cubicBezTo>
                    <a:pt x="7016" y="1"/>
                    <a:pt x="7007" y="1"/>
                    <a:pt x="6998" y="2"/>
                  </a:cubicBezTo>
                  <a:cubicBezTo>
                    <a:pt x="4775" y="151"/>
                    <a:pt x="3823" y="985"/>
                    <a:pt x="3425" y="1577"/>
                  </a:cubicBezTo>
                  <a:cubicBezTo>
                    <a:pt x="2302" y="166"/>
                    <a:pt x="453" y="9"/>
                    <a:pt x="367" y="2"/>
                  </a:cubicBezTo>
                  <a:cubicBezTo>
                    <a:pt x="357" y="1"/>
                    <a:pt x="348" y="1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7" name="Google Shape;597;p62"/>
          <p:cNvSpPr txBox="1"/>
          <p:nvPr>
            <p:ph type="title"/>
          </p:nvPr>
        </p:nvSpPr>
        <p:spPr>
          <a:xfrm>
            <a:off x="548775" y="-65435"/>
            <a:ext cx="3594000" cy="236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Bottom Line</a:t>
            </a:r>
            <a:endParaRPr sz="4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62"/>
          <p:cNvSpPr txBox="1"/>
          <p:nvPr>
            <p:ph idx="1" type="subTitle"/>
          </p:nvPr>
        </p:nvSpPr>
        <p:spPr>
          <a:xfrm>
            <a:off x="655775" y="1533060"/>
            <a:ext cx="3593700" cy="8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There is no “one diet” for different people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Make sure you meet the nutritional standards but it’s up to you to decide what makes the most sense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Not alone! Reach out to parent/guardians to discuss your diet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Questions?</a:t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99" name="Google Shape;59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7175" r="17168" t="0"/>
          <a:stretch/>
        </p:blipFill>
        <p:spPr>
          <a:xfrm rot="-253272">
            <a:off x="5316965" y="1321836"/>
            <a:ext cx="2465789" cy="249984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/>
          <p:nvPr>
            <p:ph idx="1" type="subTitle"/>
          </p:nvPr>
        </p:nvSpPr>
        <p:spPr>
          <a:xfrm>
            <a:off x="3173275" y="2018684"/>
            <a:ext cx="53328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hours of sleep did you get last night?</a:t>
            </a:r>
            <a:endParaRPr/>
          </a:p>
        </p:txBody>
      </p:sp>
      <p:sp>
        <p:nvSpPr>
          <p:cNvPr id="241" name="Google Shape;241;p36"/>
          <p:cNvSpPr txBox="1"/>
          <p:nvPr>
            <p:ph type="title"/>
          </p:nvPr>
        </p:nvSpPr>
        <p:spPr>
          <a:xfrm>
            <a:off x="3174175" y="1570200"/>
            <a:ext cx="53310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Check-in question:</a:t>
            </a:r>
            <a:endParaRPr/>
          </a:p>
        </p:txBody>
      </p:sp>
      <p:grpSp>
        <p:nvGrpSpPr>
          <p:cNvPr id="242" name="Google Shape;242;p36"/>
          <p:cNvGrpSpPr/>
          <p:nvPr/>
        </p:nvGrpSpPr>
        <p:grpSpPr>
          <a:xfrm>
            <a:off x="-473209" y="1079895"/>
            <a:ext cx="3687783" cy="3874721"/>
            <a:chOff x="6116153" y="827595"/>
            <a:chExt cx="3687783" cy="3874721"/>
          </a:xfrm>
        </p:grpSpPr>
        <p:sp>
          <p:nvSpPr>
            <p:cNvPr id="243" name="Google Shape;243;p36"/>
            <p:cNvSpPr/>
            <p:nvPr/>
          </p:nvSpPr>
          <p:spPr>
            <a:xfrm>
              <a:off x="6171656" y="1329509"/>
              <a:ext cx="3632280" cy="3372807"/>
            </a:xfrm>
            <a:custGeom>
              <a:rect b="b" l="l" r="r" t="t"/>
              <a:pathLst>
                <a:path extrusionOk="0" h="57142" w="61538">
                  <a:moveTo>
                    <a:pt x="20929" y="0"/>
                  </a:moveTo>
                  <a:cubicBezTo>
                    <a:pt x="19567" y="0"/>
                    <a:pt x="18293" y="154"/>
                    <a:pt x="17134" y="479"/>
                  </a:cubicBezTo>
                  <a:cubicBezTo>
                    <a:pt x="4658" y="3983"/>
                    <a:pt x="0" y="21081"/>
                    <a:pt x="1918" y="35720"/>
                  </a:cubicBezTo>
                  <a:cubicBezTo>
                    <a:pt x="1918" y="35720"/>
                    <a:pt x="1920" y="35732"/>
                    <a:pt x="1923" y="35754"/>
                  </a:cubicBezTo>
                  <a:lnTo>
                    <a:pt x="1923" y="35756"/>
                  </a:lnTo>
                  <a:cubicBezTo>
                    <a:pt x="2003" y="36319"/>
                    <a:pt x="3058" y="43588"/>
                    <a:pt x="4666" y="46209"/>
                  </a:cubicBezTo>
                  <a:cubicBezTo>
                    <a:pt x="5270" y="47638"/>
                    <a:pt x="5957" y="48978"/>
                    <a:pt x="6727" y="50206"/>
                  </a:cubicBezTo>
                  <a:lnTo>
                    <a:pt x="7473" y="51320"/>
                  </a:lnTo>
                  <a:cubicBezTo>
                    <a:pt x="8197" y="52335"/>
                    <a:pt x="8983" y="53261"/>
                    <a:pt x="9829" y="54073"/>
                  </a:cubicBezTo>
                  <a:cubicBezTo>
                    <a:pt x="12050" y="56195"/>
                    <a:pt x="15655" y="57142"/>
                    <a:pt x="19942" y="57142"/>
                  </a:cubicBezTo>
                  <a:cubicBezTo>
                    <a:pt x="27507" y="57142"/>
                    <a:pt x="37195" y="54193"/>
                    <a:pt x="45141" y="49548"/>
                  </a:cubicBezTo>
                  <a:cubicBezTo>
                    <a:pt x="45791" y="49175"/>
                    <a:pt x="46997" y="48408"/>
                    <a:pt x="47217" y="48269"/>
                  </a:cubicBezTo>
                  <a:cubicBezTo>
                    <a:pt x="47241" y="48254"/>
                    <a:pt x="47253" y="48246"/>
                    <a:pt x="47253" y="48246"/>
                  </a:cubicBezTo>
                  <a:cubicBezTo>
                    <a:pt x="48886" y="47184"/>
                    <a:pt x="50426" y="46051"/>
                    <a:pt x="51827" y="44855"/>
                  </a:cubicBezTo>
                  <a:cubicBezTo>
                    <a:pt x="52926" y="44197"/>
                    <a:pt x="56152" y="40379"/>
                    <a:pt x="56353" y="40140"/>
                  </a:cubicBezTo>
                  <a:cubicBezTo>
                    <a:pt x="56356" y="40138"/>
                    <a:pt x="56358" y="40135"/>
                    <a:pt x="56359" y="40133"/>
                  </a:cubicBezTo>
                  <a:lnTo>
                    <a:pt x="56363" y="40130"/>
                  </a:lnTo>
                  <a:cubicBezTo>
                    <a:pt x="58264" y="37623"/>
                    <a:pt x="59516" y="34955"/>
                    <a:pt x="59858" y="32211"/>
                  </a:cubicBezTo>
                  <a:cubicBezTo>
                    <a:pt x="61538" y="18661"/>
                    <a:pt x="35933" y="0"/>
                    <a:pt x="20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4" name="Google Shape;244;p36"/>
            <p:cNvGrpSpPr/>
            <p:nvPr/>
          </p:nvGrpSpPr>
          <p:grpSpPr>
            <a:xfrm>
              <a:off x="6116153" y="827595"/>
              <a:ext cx="3687783" cy="3874721"/>
              <a:chOff x="6116153" y="827595"/>
              <a:chExt cx="3687783" cy="3874721"/>
            </a:xfrm>
          </p:grpSpPr>
          <p:sp>
            <p:nvSpPr>
              <p:cNvPr id="245" name="Google Shape;245;p36"/>
              <p:cNvSpPr/>
              <p:nvPr/>
            </p:nvSpPr>
            <p:spPr>
              <a:xfrm>
                <a:off x="6612750" y="3720435"/>
                <a:ext cx="2384905" cy="981881"/>
              </a:xfrm>
              <a:custGeom>
                <a:rect b="b" l="l" r="r" t="t"/>
                <a:pathLst>
                  <a:path extrusionOk="0" h="16635" w="40405">
                    <a:moveTo>
                      <a:pt x="21058" y="0"/>
                    </a:moveTo>
                    <a:cubicBezTo>
                      <a:pt x="20220" y="0"/>
                      <a:pt x="19400" y="9"/>
                      <a:pt x="18598" y="26"/>
                    </a:cubicBezTo>
                    <a:cubicBezTo>
                      <a:pt x="10002" y="3955"/>
                      <a:pt x="4001" y="7784"/>
                      <a:pt x="0" y="10813"/>
                    </a:cubicBezTo>
                    <a:cubicBezTo>
                      <a:pt x="724" y="11828"/>
                      <a:pt x="1510" y="12754"/>
                      <a:pt x="2356" y="13566"/>
                    </a:cubicBezTo>
                    <a:cubicBezTo>
                      <a:pt x="4577" y="15688"/>
                      <a:pt x="8182" y="16635"/>
                      <a:pt x="12469" y="16635"/>
                    </a:cubicBezTo>
                    <a:cubicBezTo>
                      <a:pt x="20034" y="16635"/>
                      <a:pt x="29722" y="13686"/>
                      <a:pt x="37668" y="9041"/>
                    </a:cubicBezTo>
                    <a:cubicBezTo>
                      <a:pt x="38450" y="7354"/>
                      <a:pt x="39361" y="5634"/>
                      <a:pt x="40404" y="4022"/>
                    </a:cubicBezTo>
                    <a:cubicBezTo>
                      <a:pt x="40228" y="3992"/>
                      <a:pt x="40048" y="3958"/>
                      <a:pt x="39867" y="3922"/>
                    </a:cubicBezTo>
                    <a:cubicBezTo>
                      <a:pt x="38559" y="3666"/>
                      <a:pt x="37809" y="2625"/>
                      <a:pt x="37472" y="1158"/>
                    </a:cubicBezTo>
                    <a:cubicBezTo>
                      <a:pt x="31492" y="316"/>
                      <a:pt x="25976" y="0"/>
                      <a:pt x="210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36"/>
              <p:cNvSpPr/>
              <p:nvPr/>
            </p:nvSpPr>
            <p:spPr>
              <a:xfrm>
                <a:off x="6447067" y="3198182"/>
                <a:ext cx="1066228" cy="1094796"/>
              </a:xfrm>
              <a:custGeom>
                <a:rect b="b" l="l" r="r" t="t"/>
                <a:pathLst>
                  <a:path extrusionOk="0" h="18548" w="18064">
                    <a:moveTo>
                      <a:pt x="11018" y="1"/>
                    </a:moveTo>
                    <a:cubicBezTo>
                      <a:pt x="10984" y="119"/>
                      <a:pt x="10246" y="2852"/>
                      <a:pt x="10902" y="10075"/>
                    </a:cubicBezTo>
                    <a:cubicBezTo>
                      <a:pt x="10333" y="10026"/>
                      <a:pt x="9732" y="9945"/>
                      <a:pt x="9103" y="9834"/>
                    </a:cubicBezTo>
                    <a:cubicBezTo>
                      <a:pt x="8765" y="9880"/>
                      <a:pt x="8431" y="9928"/>
                      <a:pt x="8104" y="9977"/>
                    </a:cubicBezTo>
                    <a:cubicBezTo>
                      <a:pt x="8481" y="13462"/>
                      <a:pt x="6459" y="14825"/>
                      <a:pt x="3025" y="14825"/>
                    </a:cubicBezTo>
                    <a:cubicBezTo>
                      <a:pt x="2923" y="14825"/>
                      <a:pt x="2819" y="14823"/>
                      <a:pt x="2714" y="14821"/>
                    </a:cubicBezTo>
                    <a:cubicBezTo>
                      <a:pt x="1896" y="7906"/>
                      <a:pt x="2787" y="3337"/>
                      <a:pt x="2797" y="3291"/>
                    </a:cubicBezTo>
                    <a:lnTo>
                      <a:pt x="1830" y="3096"/>
                    </a:lnTo>
                    <a:cubicBezTo>
                      <a:pt x="1791" y="3291"/>
                      <a:pt x="912" y="7787"/>
                      <a:pt x="1715" y="14767"/>
                    </a:cubicBezTo>
                    <a:cubicBezTo>
                      <a:pt x="1170" y="14721"/>
                      <a:pt x="595" y="14646"/>
                      <a:pt x="0" y="14550"/>
                    </a:cubicBezTo>
                    <a:lnTo>
                      <a:pt x="0" y="14550"/>
                    </a:lnTo>
                    <a:cubicBezTo>
                      <a:pt x="602" y="15979"/>
                      <a:pt x="1291" y="17319"/>
                      <a:pt x="2061" y="18547"/>
                    </a:cubicBezTo>
                    <a:cubicBezTo>
                      <a:pt x="5667" y="15827"/>
                      <a:pt x="10852" y="12491"/>
                      <a:pt x="18063" y="8995"/>
                    </a:cubicBezTo>
                    <a:lnTo>
                      <a:pt x="18063" y="8995"/>
                    </a:lnTo>
                    <a:cubicBezTo>
                      <a:pt x="17254" y="9037"/>
                      <a:pt x="16469" y="9087"/>
                      <a:pt x="15704" y="9142"/>
                    </a:cubicBezTo>
                    <a:cubicBezTo>
                      <a:pt x="14899" y="9830"/>
                      <a:pt x="13675" y="10132"/>
                      <a:pt x="12135" y="10132"/>
                    </a:cubicBezTo>
                    <a:cubicBezTo>
                      <a:pt x="12056" y="10132"/>
                      <a:pt x="11977" y="10131"/>
                      <a:pt x="11896" y="10130"/>
                    </a:cubicBezTo>
                    <a:cubicBezTo>
                      <a:pt x="11240" y="3020"/>
                      <a:pt x="11959" y="294"/>
                      <a:pt x="11968" y="269"/>
                    </a:cubicBezTo>
                    <a:lnTo>
                      <a:pt x="11491" y="135"/>
                    </a:lnTo>
                    <a:lnTo>
                      <a:pt x="1101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36"/>
              <p:cNvSpPr/>
              <p:nvPr/>
            </p:nvSpPr>
            <p:spPr>
              <a:xfrm>
                <a:off x="8960764" y="3416751"/>
                <a:ext cx="270039" cy="760596"/>
              </a:xfrm>
              <a:custGeom>
                <a:rect b="b" l="l" r="r" t="t"/>
                <a:pathLst>
                  <a:path extrusionOk="0" h="12886" w="4575">
                    <a:moveTo>
                      <a:pt x="3404" y="0"/>
                    </a:moveTo>
                    <a:lnTo>
                      <a:pt x="2420" y="29"/>
                    </a:lnTo>
                    <a:cubicBezTo>
                      <a:pt x="2422" y="78"/>
                      <a:pt x="2551" y="4956"/>
                      <a:pt x="1637" y="10031"/>
                    </a:cubicBezTo>
                    <a:cubicBezTo>
                      <a:pt x="1048" y="10953"/>
                      <a:pt x="504" y="11913"/>
                      <a:pt x="0" y="12885"/>
                    </a:cubicBezTo>
                    <a:cubicBezTo>
                      <a:pt x="1633" y="11822"/>
                      <a:pt x="3173" y="10689"/>
                      <a:pt x="4574" y="9493"/>
                    </a:cubicBezTo>
                    <a:lnTo>
                      <a:pt x="4574" y="9493"/>
                    </a:lnTo>
                    <a:cubicBezTo>
                      <a:pt x="4391" y="9502"/>
                      <a:pt x="4203" y="9506"/>
                      <a:pt x="4010" y="9506"/>
                    </a:cubicBezTo>
                    <a:cubicBezTo>
                      <a:pt x="3605" y="9506"/>
                      <a:pt x="3179" y="9487"/>
                      <a:pt x="2734" y="9449"/>
                    </a:cubicBezTo>
                    <a:cubicBezTo>
                      <a:pt x="3526" y="4552"/>
                      <a:pt x="3406" y="48"/>
                      <a:pt x="34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36"/>
              <p:cNvSpPr/>
              <p:nvPr/>
            </p:nvSpPr>
            <p:spPr>
              <a:xfrm>
                <a:off x="6171538" y="1329509"/>
                <a:ext cx="3632399" cy="2379416"/>
              </a:xfrm>
              <a:custGeom>
                <a:rect b="b" l="l" r="r" t="t"/>
                <a:pathLst>
                  <a:path extrusionOk="0" h="40312" w="61540">
                    <a:moveTo>
                      <a:pt x="20931" y="0"/>
                    </a:moveTo>
                    <a:cubicBezTo>
                      <a:pt x="19569" y="0"/>
                      <a:pt x="18295" y="154"/>
                      <a:pt x="17136" y="479"/>
                    </a:cubicBezTo>
                    <a:cubicBezTo>
                      <a:pt x="4660" y="3982"/>
                      <a:pt x="0" y="21081"/>
                      <a:pt x="1920" y="35720"/>
                    </a:cubicBezTo>
                    <a:cubicBezTo>
                      <a:pt x="1920" y="35720"/>
                      <a:pt x="1922" y="35730"/>
                      <a:pt x="1925" y="35754"/>
                    </a:cubicBezTo>
                    <a:cubicBezTo>
                      <a:pt x="3043" y="31516"/>
                      <a:pt x="5146" y="27574"/>
                      <a:pt x="6780" y="27504"/>
                    </a:cubicBezTo>
                    <a:cubicBezTo>
                      <a:pt x="6810" y="27503"/>
                      <a:pt x="6841" y="27502"/>
                      <a:pt x="6872" y="27502"/>
                    </a:cubicBezTo>
                    <a:cubicBezTo>
                      <a:pt x="8893" y="27502"/>
                      <a:pt x="10251" y="30364"/>
                      <a:pt x="11196" y="33756"/>
                    </a:cubicBezTo>
                    <a:cubicBezTo>
                      <a:pt x="12027" y="29345"/>
                      <a:pt x="14281" y="24665"/>
                      <a:pt x="15978" y="24592"/>
                    </a:cubicBezTo>
                    <a:cubicBezTo>
                      <a:pt x="16005" y="24591"/>
                      <a:pt x="16032" y="24590"/>
                      <a:pt x="16060" y="24590"/>
                    </a:cubicBezTo>
                    <a:cubicBezTo>
                      <a:pt x="19236" y="24590"/>
                      <a:pt x="20606" y="32379"/>
                      <a:pt x="21347" y="36955"/>
                    </a:cubicBezTo>
                    <a:cubicBezTo>
                      <a:pt x="21508" y="37945"/>
                      <a:pt x="21473" y="38759"/>
                      <a:pt x="21266" y="39423"/>
                    </a:cubicBezTo>
                    <a:cubicBezTo>
                      <a:pt x="23505" y="39279"/>
                      <a:pt x="25927" y="39193"/>
                      <a:pt x="28512" y="39193"/>
                    </a:cubicBezTo>
                    <a:cubicBezTo>
                      <a:pt x="33389" y="39193"/>
                      <a:pt x="38847" y="39500"/>
                      <a:pt x="44755" y="40311"/>
                    </a:cubicBezTo>
                    <a:cubicBezTo>
                      <a:pt x="44385" y="34860"/>
                      <a:pt x="47906" y="25991"/>
                      <a:pt x="50362" y="25888"/>
                    </a:cubicBezTo>
                    <a:cubicBezTo>
                      <a:pt x="50393" y="25887"/>
                      <a:pt x="50424" y="25886"/>
                      <a:pt x="50455" y="25886"/>
                    </a:cubicBezTo>
                    <a:cubicBezTo>
                      <a:pt x="53959" y="25886"/>
                      <a:pt x="55471" y="34480"/>
                      <a:pt x="56290" y="39529"/>
                    </a:cubicBezTo>
                    <a:cubicBezTo>
                      <a:pt x="56322" y="39736"/>
                      <a:pt x="56346" y="39935"/>
                      <a:pt x="56365" y="40130"/>
                    </a:cubicBezTo>
                    <a:cubicBezTo>
                      <a:pt x="58266" y="37623"/>
                      <a:pt x="59518" y="34955"/>
                      <a:pt x="59860" y="32211"/>
                    </a:cubicBezTo>
                    <a:cubicBezTo>
                      <a:pt x="61540" y="18661"/>
                      <a:pt x="35935" y="0"/>
                      <a:pt x="20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36"/>
              <p:cNvSpPr/>
              <p:nvPr/>
            </p:nvSpPr>
            <p:spPr>
              <a:xfrm>
                <a:off x="6174408" y="2204672"/>
                <a:ext cx="684631" cy="371917"/>
              </a:xfrm>
              <a:custGeom>
                <a:rect b="b" l="l" r="r" t="t"/>
                <a:pathLst>
                  <a:path extrusionOk="0" h="6301" w="11599">
                    <a:moveTo>
                      <a:pt x="6141" y="0"/>
                    </a:moveTo>
                    <a:cubicBezTo>
                      <a:pt x="5372" y="0"/>
                      <a:pt x="4714" y="463"/>
                      <a:pt x="4426" y="1126"/>
                    </a:cubicBezTo>
                    <a:cubicBezTo>
                      <a:pt x="4285" y="1075"/>
                      <a:pt x="4133" y="1048"/>
                      <a:pt x="3973" y="1048"/>
                    </a:cubicBezTo>
                    <a:cubicBezTo>
                      <a:pt x="3220" y="1048"/>
                      <a:pt x="2609" y="1659"/>
                      <a:pt x="2609" y="2412"/>
                    </a:cubicBezTo>
                    <a:lnTo>
                      <a:pt x="2613" y="2481"/>
                    </a:lnTo>
                    <a:cubicBezTo>
                      <a:pt x="2411" y="2410"/>
                      <a:pt x="2194" y="2371"/>
                      <a:pt x="1967" y="2371"/>
                    </a:cubicBezTo>
                    <a:cubicBezTo>
                      <a:pt x="881" y="2371"/>
                      <a:pt x="1" y="3250"/>
                      <a:pt x="1" y="4335"/>
                    </a:cubicBezTo>
                    <a:cubicBezTo>
                      <a:pt x="1" y="5421"/>
                      <a:pt x="881" y="6301"/>
                      <a:pt x="1967" y="6301"/>
                    </a:cubicBezTo>
                    <a:lnTo>
                      <a:pt x="2009" y="6299"/>
                    </a:lnTo>
                    <a:lnTo>
                      <a:pt x="10367" y="6296"/>
                    </a:lnTo>
                    <a:lnTo>
                      <a:pt x="10440" y="6301"/>
                    </a:lnTo>
                    <a:cubicBezTo>
                      <a:pt x="11081" y="6301"/>
                      <a:pt x="11599" y="5782"/>
                      <a:pt x="11599" y="5142"/>
                    </a:cubicBezTo>
                    <a:cubicBezTo>
                      <a:pt x="11599" y="4503"/>
                      <a:pt x="11081" y="3984"/>
                      <a:pt x="10440" y="3984"/>
                    </a:cubicBezTo>
                    <a:lnTo>
                      <a:pt x="10435" y="3984"/>
                    </a:lnTo>
                    <a:cubicBezTo>
                      <a:pt x="10371" y="2831"/>
                      <a:pt x="9418" y="1913"/>
                      <a:pt x="8247" y="1913"/>
                    </a:cubicBezTo>
                    <a:cubicBezTo>
                      <a:pt x="8166" y="1913"/>
                      <a:pt x="8084" y="1918"/>
                      <a:pt x="8006" y="1927"/>
                    </a:cubicBezTo>
                    <a:lnTo>
                      <a:pt x="8008" y="1867"/>
                    </a:lnTo>
                    <a:cubicBezTo>
                      <a:pt x="8008" y="836"/>
                      <a:pt x="7172" y="0"/>
                      <a:pt x="6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36"/>
              <p:cNvSpPr/>
              <p:nvPr/>
            </p:nvSpPr>
            <p:spPr>
              <a:xfrm>
                <a:off x="8102894" y="1236902"/>
                <a:ext cx="461694" cy="241707"/>
              </a:xfrm>
              <a:custGeom>
                <a:rect b="b" l="l" r="r" t="t"/>
                <a:pathLst>
                  <a:path extrusionOk="0" h="4095" w="7822">
                    <a:moveTo>
                      <a:pt x="3812" y="1"/>
                    </a:moveTo>
                    <a:cubicBezTo>
                      <a:pt x="2185" y="1"/>
                      <a:pt x="1785" y="1515"/>
                      <a:pt x="1785" y="1515"/>
                    </a:cubicBezTo>
                    <a:cubicBezTo>
                      <a:pt x="1785" y="1515"/>
                      <a:pt x="1722" y="1509"/>
                      <a:pt x="1620" y="1509"/>
                    </a:cubicBezTo>
                    <a:cubicBezTo>
                      <a:pt x="1178" y="1509"/>
                      <a:pt x="1" y="1649"/>
                      <a:pt x="114" y="3171"/>
                    </a:cubicBezTo>
                    <a:cubicBezTo>
                      <a:pt x="114" y="3171"/>
                      <a:pt x="579" y="3603"/>
                      <a:pt x="1179" y="3603"/>
                    </a:cubicBezTo>
                    <a:cubicBezTo>
                      <a:pt x="1313" y="3603"/>
                      <a:pt x="1456" y="3581"/>
                      <a:pt x="1600" y="3529"/>
                    </a:cubicBezTo>
                    <a:cubicBezTo>
                      <a:pt x="1600" y="3529"/>
                      <a:pt x="2473" y="4095"/>
                      <a:pt x="3305" y="4095"/>
                    </a:cubicBezTo>
                    <a:cubicBezTo>
                      <a:pt x="3696" y="4095"/>
                      <a:pt x="4078" y="3971"/>
                      <a:pt x="4353" y="3601"/>
                    </a:cubicBezTo>
                    <a:cubicBezTo>
                      <a:pt x="4353" y="3601"/>
                      <a:pt x="5243" y="3905"/>
                      <a:pt x="6098" y="3905"/>
                    </a:cubicBezTo>
                    <a:cubicBezTo>
                      <a:pt x="6802" y="3905"/>
                      <a:pt x="7482" y="3700"/>
                      <a:pt x="7628" y="2954"/>
                    </a:cubicBezTo>
                    <a:cubicBezTo>
                      <a:pt x="7821" y="1978"/>
                      <a:pt x="7214" y="1778"/>
                      <a:pt x="6685" y="1778"/>
                    </a:cubicBezTo>
                    <a:cubicBezTo>
                      <a:pt x="6320" y="1778"/>
                      <a:pt x="5991" y="1873"/>
                      <a:pt x="5991" y="1873"/>
                    </a:cubicBezTo>
                    <a:cubicBezTo>
                      <a:pt x="5991" y="1873"/>
                      <a:pt x="5635" y="72"/>
                      <a:pt x="3920" y="2"/>
                    </a:cubicBezTo>
                    <a:cubicBezTo>
                      <a:pt x="3883" y="1"/>
                      <a:pt x="3847" y="1"/>
                      <a:pt x="3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36"/>
              <p:cNvSpPr/>
              <p:nvPr/>
            </p:nvSpPr>
            <p:spPr>
              <a:xfrm>
                <a:off x="8340176" y="827595"/>
                <a:ext cx="434424" cy="151281"/>
              </a:xfrm>
              <a:custGeom>
                <a:rect b="b" l="l" r="r" t="t"/>
                <a:pathLst>
                  <a:path extrusionOk="0" h="2563" w="7360">
                    <a:moveTo>
                      <a:pt x="339" y="1"/>
                    </a:moveTo>
                    <a:cubicBezTo>
                      <a:pt x="168" y="1"/>
                      <a:pt x="27" y="133"/>
                      <a:pt x="14" y="304"/>
                    </a:cubicBezTo>
                    <a:cubicBezTo>
                      <a:pt x="0" y="485"/>
                      <a:pt x="136" y="643"/>
                      <a:pt x="316" y="656"/>
                    </a:cubicBezTo>
                    <a:cubicBezTo>
                      <a:pt x="336" y="658"/>
                      <a:pt x="2320" y="834"/>
                      <a:pt x="3185" y="2397"/>
                    </a:cubicBezTo>
                    <a:cubicBezTo>
                      <a:pt x="3243" y="2500"/>
                      <a:pt x="3353" y="2563"/>
                      <a:pt x="3472" y="2563"/>
                    </a:cubicBezTo>
                    <a:lnTo>
                      <a:pt x="3520" y="2559"/>
                    </a:lnTo>
                    <a:cubicBezTo>
                      <a:pt x="3655" y="2539"/>
                      <a:pt x="3764" y="2437"/>
                      <a:pt x="3794" y="2303"/>
                    </a:cubicBezTo>
                    <a:cubicBezTo>
                      <a:pt x="3808" y="2244"/>
                      <a:pt x="4154" y="851"/>
                      <a:pt x="7042" y="656"/>
                    </a:cubicBezTo>
                    <a:cubicBezTo>
                      <a:pt x="7222" y="645"/>
                      <a:pt x="7360" y="488"/>
                      <a:pt x="7348" y="307"/>
                    </a:cubicBezTo>
                    <a:cubicBezTo>
                      <a:pt x="7336" y="135"/>
                      <a:pt x="7194" y="1"/>
                      <a:pt x="7025" y="1"/>
                    </a:cubicBezTo>
                    <a:cubicBezTo>
                      <a:pt x="7016" y="1"/>
                      <a:pt x="7007" y="1"/>
                      <a:pt x="6998" y="2"/>
                    </a:cubicBezTo>
                    <a:cubicBezTo>
                      <a:pt x="4775" y="151"/>
                      <a:pt x="3823" y="985"/>
                      <a:pt x="3425" y="1577"/>
                    </a:cubicBezTo>
                    <a:cubicBezTo>
                      <a:pt x="2302" y="166"/>
                      <a:pt x="453" y="9"/>
                      <a:pt x="367" y="2"/>
                    </a:cubicBezTo>
                    <a:cubicBezTo>
                      <a:pt x="357" y="1"/>
                      <a:pt x="348" y="1"/>
                      <a:pt x="3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36"/>
              <p:cNvSpPr/>
              <p:nvPr/>
            </p:nvSpPr>
            <p:spPr>
              <a:xfrm>
                <a:off x="6116153" y="1046832"/>
                <a:ext cx="496577" cy="190060"/>
              </a:xfrm>
              <a:custGeom>
                <a:rect b="b" l="l" r="r" t="t"/>
                <a:pathLst>
                  <a:path extrusionOk="0" h="3220" w="8413">
                    <a:moveTo>
                      <a:pt x="8041" y="1"/>
                    </a:moveTo>
                    <a:cubicBezTo>
                      <a:pt x="8000" y="1"/>
                      <a:pt x="7959" y="9"/>
                      <a:pt x="7919" y="25"/>
                    </a:cubicBezTo>
                    <a:cubicBezTo>
                      <a:pt x="5556" y="952"/>
                      <a:pt x="4696" y="1856"/>
                      <a:pt x="4383" y="2392"/>
                    </a:cubicBezTo>
                    <a:cubicBezTo>
                      <a:pt x="3224" y="1640"/>
                      <a:pt x="2105" y="1470"/>
                      <a:pt x="1328" y="1470"/>
                    </a:cubicBezTo>
                    <a:cubicBezTo>
                      <a:pt x="715" y="1470"/>
                      <a:pt x="315" y="1576"/>
                      <a:pt x="276" y="1587"/>
                    </a:cubicBezTo>
                    <a:cubicBezTo>
                      <a:pt x="102" y="1636"/>
                      <a:pt x="0" y="1816"/>
                      <a:pt x="48" y="1990"/>
                    </a:cubicBezTo>
                    <a:cubicBezTo>
                      <a:pt x="89" y="2136"/>
                      <a:pt x="221" y="2233"/>
                      <a:pt x="365" y="2233"/>
                    </a:cubicBezTo>
                    <a:cubicBezTo>
                      <a:pt x="394" y="2233"/>
                      <a:pt x="422" y="2229"/>
                      <a:pt x="451" y="2221"/>
                    </a:cubicBezTo>
                    <a:cubicBezTo>
                      <a:pt x="483" y="2212"/>
                      <a:pt x="816" y="2125"/>
                      <a:pt x="1332" y="2125"/>
                    </a:cubicBezTo>
                    <a:cubicBezTo>
                      <a:pt x="2074" y="2125"/>
                      <a:pt x="3195" y="2306"/>
                      <a:pt x="4335" y="3159"/>
                    </a:cubicBezTo>
                    <a:cubicBezTo>
                      <a:pt x="4389" y="3200"/>
                      <a:pt x="4456" y="3220"/>
                      <a:pt x="4522" y="3220"/>
                    </a:cubicBezTo>
                    <a:cubicBezTo>
                      <a:pt x="4568" y="3220"/>
                      <a:pt x="4613" y="3211"/>
                      <a:pt x="4656" y="3193"/>
                    </a:cubicBezTo>
                    <a:cubicBezTo>
                      <a:pt x="4763" y="3150"/>
                      <a:pt x="4841" y="3049"/>
                      <a:pt x="4858" y="2935"/>
                    </a:cubicBezTo>
                    <a:cubicBezTo>
                      <a:pt x="4861" y="2923"/>
                      <a:pt x="5070" y="1850"/>
                      <a:pt x="8160" y="635"/>
                    </a:cubicBezTo>
                    <a:cubicBezTo>
                      <a:pt x="8329" y="569"/>
                      <a:pt x="8413" y="379"/>
                      <a:pt x="8346" y="209"/>
                    </a:cubicBezTo>
                    <a:cubicBezTo>
                      <a:pt x="8295" y="80"/>
                      <a:pt x="8172" y="1"/>
                      <a:pt x="80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36"/>
              <p:cNvSpPr/>
              <p:nvPr/>
            </p:nvSpPr>
            <p:spPr>
              <a:xfrm>
                <a:off x="6400813" y="1772415"/>
                <a:ext cx="326467" cy="124012"/>
              </a:xfrm>
              <a:custGeom>
                <a:rect b="b" l="l" r="r" t="t"/>
                <a:pathLst>
                  <a:path extrusionOk="0" h="2101" w="5531">
                    <a:moveTo>
                      <a:pt x="5176" y="0"/>
                    </a:moveTo>
                    <a:cubicBezTo>
                      <a:pt x="5155" y="0"/>
                      <a:pt x="5135" y="2"/>
                      <a:pt x="5115" y="6"/>
                    </a:cubicBezTo>
                    <a:cubicBezTo>
                      <a:pt x="3863" y="238"/>
                      <a:pt x="3213" y="847"/>
                      <a:pt x="2906" y="1258"/>
                    </a:cubicBezTo>
                    <a:cubicBezTo>
                      <a:pt x="1797" y="330"/>
                      <a:pt x="399" y="301"/>
                      <a:pt x="335" y="301"/>
                    </a:cubicBezTo>
                    <a:lnTo>
                      <a:pt x="330" y="301"/>
                    </a:lnTo>
                    <a:cubicBezTo>
                      <a:pt x="152" y="301"/>
                      <a:pt x="6" y="445"/>
                      <a:pt x="3" y="625"/>
                    </a:cubicBezTo>
                    <a:cubicBezTo>
                      <a:pt x="1" y="805"/>
                      <a:pt x="145" y="954"/>
                      <a:pt x="327" y="957"/>
                    </a:cubicBezTo>
                    <a:cubicBezTo>
                      <a:pt x="340" y="957"/>
                      <a:pt x="1794" y="993"/>
                      <a:pt x="2737" y="1999"/>
                    </a:cubicBezTo>
                    <a:cubicBezTo>
                      <a:pt x="2799" y="2065"/>
                      <a:pt x="2886" y="2101"/>
                      <a:pt x="2976" y="2101"/>
                    </a:cubicBezTo>
                    <a:lnTo>
                      <a:pt x="3037" y="2096"/>
                    </a:lnTo>
                    <a:cubicBezTo>
                      <a:pt x="3147" y="2075"/>
                      <a:pt x="3239" y="1999"/>
                      <a:pt x="3281" y="1897"/>
                    </a:cubicBezTo>
                    <a:cubicBezTo>
                      <a:pt x="3298" y="1858"/>
                      <a:pt x="3697" y="937"/>
                      <a:pt x="5233" y="650"/>
                    </a:cubicBezTo>
                    <a:cubicBezTo>
                      <a:pt x="5411" y="618"/>
                      <a:pt x="5530" y="447"/>
                      <a:pt x="5496" y="269"/>
                    </a:cubicBezTo>
                    <a:cubicBezTo>
                      <a:pt x="5468" y="111"/>
                      <a:pt x="5330" y="0"/>
                      <a:pt x="5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254" name="Google Shape;25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464" y="567133"/>
            <a:ext cx="889050" cy="4387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63"/>
          <p:cNvGrpSpPr/>
          <p:nvPr/>
        </p:nvGrpSpPr>
        <p:grpSpPr>
          <a:xfrm>
            <a:off x="5155141" y="1244439"/>
            <a:ext cx="3656757" cy="3495184"/>
            <a:chOff x="4420117" y="1134766"/>
            <a:chExt cx="4010481" cy="3833280"/>
          </a:xfrm>
        </p:grpSpPr>
        <p:sp>
          <p:nvSpPr>
            <p:cNvPr id="605" name="Google Shape;605;p63"/>
            <p:cNvSpPr/>
            <p:nvPr/>
          </p:nvSpPr>
          <p:spPr>
            <a:xfrm flipH="1">
              <a:off x="4501134" y="1391099"/>
              <a:ext cx="3852279" cy="3576946"/>
            </a:xfrm>
            <a:custGeom>
              <a:rect b="b" l="l" r="r" t="t"/>
              <a:pathLst>
                <a:path extrusionOk="0" h="57142" w="61538">
                  <a:moveTo>
                    <a:pt x="20929" y="0"/>
                  </a:moveTo>
                  <a:cubicBezTo>
                    <a:pt x="19567" y="0"/>
                    <a:pt x="18293" y="154"/>
                    <a:pt x="17134" y="479"/>
                  </a:cubicBezTo>
                  <a:cubicBezTo>
                    <a:pt x="4658" y="3983"/>
                    <a:pt x="0" y="21081"/>
                    <a:pt x="1918" y="35720"/>
                  </a:cubicBezTo>
                  <a:cubicBezTo>
                    <a:pt x="1918" y="35720"/>
                    <a:pt x="1920" y="35732"/>
                    <a:pt x="1923" y="35754"/>
                  </a:cubicBezTo>
                  <a:lnTo>
                    <a:pt x="1923" y="35756"/>
                  </a:lnTo>
                  <a:cubicBezTo>
                    <a:pt x="2003" y="36319"/>
                    <a:pt x="3058" y="43588"/>
                    <a:pt x="4666" y="46209"/>
                  </a:cubicBezTo>
                  <a:cubicBezTo>
                    <a:pt x="5270" y="47638"/>
                    <a:pt x="5957" y="48978"/>
                    <a:pt x="6727" y="50206"/>
                  </a:cubicBezTo>
                  <a:lnTo>
                    <a:pt x="7473" y="51320"/>
                  </a:lnTo>
                  <a:cubicBezTo>
                    <a:pt x="8197" y="52335"/>
                    <a:pt x="8983" y="53261"/>
                    <a:pt x="9829" y="54073"/>
                  </a:cubicBezTo>
                  <a:cubicBezTo>
                    <a:pt x="12050" y="56195"/>
                    <a:pt x="15655" y="57142"/>
                    <a:pt x="19942" y="57142"/>
                  </a:cubicBezTo>
                  <a:cubicBezTo>
                    <a:pt x="27507" y="57142"/>
                    <a:pt x="37195" y="54193"/>
                    <a:pt x="45141" y="49548"/>
                  </a:cubicBezTo>
                  <a:cubicBezTo>
                    <a:pt x="45791" y="49175"/>
                    <a:pt x="46997" y="48408"/>
                    <a:pt x="47217" y="48269"/>
                  </a:cubicBezTo>
                  <a:cubicBezTo>
                    <a:pt x="47241" y="48254"/>
                    <a:pt x="47253" y="48246"/>
                    <a:pt x="47253" y="48246"/>
                  </a:cubicBezTo>
                  <a:cubicBezTo>
                    <a:pt x="48886" y="47184"/>
                    <a:pt x="50426" y="46051"/>
                    <a:pt x="51827" y="44855"/>
                  </a:cubicBezTo>
                  <a:cubicBezTo>
                    <a:pt x="52926" y="44197"/>
                    <a:pt x="56152" y="40379"/>
                    <a:pt x="56353" y="40140"/>
                  </a:cubicBezTo>
                  <a:cubicBezTo>
                    <a:pt x="56356" y="40138"/>
                    <a:pt x="56358" y="40135"/>
                    <a:pt x="56359" y="40133"/>
                  </a:cubicBezTo>
                  <a:lnTo>
                    <a:pt x="56363" y="40130"/>
                  </a:lnTo>
                  <a:cubicBezTo>
                    <a:pt x="58264" y="37623"/>
                    <a:pt x="59516" y="34955"/>
                    <a:pt x="59858" y="32211"/>
                  </a:cubicBezTo>
                  <a:cubicBezTo>
                    <a:pt x="61538" y="18661"/>
                    <a:pt x="35933" y="0"/>
                    <a:pt x="20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63"/>
            <p:cNvSpPr/>
            <p:nvPr/>
          </p:nvSpPr>
          <p:spPr>
            <a:xfrm flipH="1">
              <a:off x="5356250" y="3926736"/>
              <a:ext cx="2529353" cy="1041309"/>
            </a:xfrm>
            <a:custGeom>
              <a:rect b="b" l="l" r="r" t="t"/>
              <a:pathLst>
                <a:path extrusionOk="0" h="16635" w="40405">
                  <a:moveTo>
                    <a:pt x="21058" y="0"/>
                  </a:moveTo>
                  <a:cubicBezTo>
                    <a:pt x="20220" y="0"/>
                    <a:pt x="19400" y="9"/>
                    <a:pt x="18598" y="26"/>
                  </a:cubicBezTo>
                  <a:cubicBezTo>
                    <a:pt x="10002" y="3955"/>
                    <a:pt x="4001" y="7784"/>
                    <a:pt x="0" y="10813"/>
                  </a:cubicBezTo>
                  <a:cubicBezTo>
                    <a:pt x="724" y="11828"/>
                    <a:pt x="1510" y="12754"/>
                    <a:pt x="2356" y="13566"/>
                  </a:cubicBezTo>
                  <a:cubicBezTo>
                    <a:pt x="4577" y="15688"/>
                    <a:pt x="8182" y="16635"/>
                    <a:pt x="12469" y="16635"/>
                  </a:cubicBezTo>
                  <a:cubicBezTo>
                    <a:pt x="20034" y="16635"/>
                    <a:pt x="29722" y="13686"/>
                    <a:pt x="37668" y="9041"/>
                  </a:cubicBezTo>
                  <a:cubicBezTo>
                    <a:pt x="38450" y="7354"/>
                    <a:pt x="39361" y="5634"/>
                    <a:pt x="40404" y="4022"/>
                  </a:cubicBezTo>
                  <a:cubicBezTo>
                    <a:pt x="40228" y="3992"/>
                    <a:pt x="40048" y="3958"/>
                    <a:pt x="39867" y="3922"/>
                  </a:cubicBezTo>
                  <a:cubicBezTo>
                    <a:pt x="38559" y="3666"/>
                    <a:pt x="37809" y="2625"/>
                    <a:pt x="37472" y="1158"/>
                  </a:cubicBezTo>
                  <a:cubicBezTo>
                    <a:pt x="31492" y="316"/>
                    <a:pt x="25976" y="0"/>
                    <a:pt x="21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63"/>
            <p:cNvSpPr/>
            <p:nvPr/>
          </p:nvSpPr>
          <p:spPr>
            <a:xfrm flipH="1">
              <a:off x="6930515" y="3372873"/>
              <a:ext cx="1130806" cy="1161058"/>
            </a:xfrm>
            <a:custGeom>
              <a:rect b="b" l="l" r="r" t="t"/>
              <a:pathLst>
                <a:path extrusionOk="0" h="18548" w="18064">
                  <a:moveTo>
                    <a:pt x="11018" y="1"/>
                  </a:moveTo>
                  <a:cubicBezTo>
                    <a:pt x="10984" y="119"/>
                    <a:pt x="10246" y="2852"/>
                    <a:pt x="10902" y="10075"/>
                  </a:cubicBezTo>
                  <a:cubicBezTo>
                    <a:pt x="10333" y="10026"/>
                    <a:pt x="9732" y="9945"/>
                    <a:pt x="9103" y="9834"/>
                  </a:cubicBezTo>
                  <a:cubicBezTo>
                    <a:pt x="8765" y="9880"/>
                    <a:pt x="8431" y="9928"/>
                    <a:pt x="8104" y="9977"/>
                  </a:cubicBezTo>
                  <a:cubicBezTo>
                    <a:pt x="8481" y="13462"/>
                    <a:pt x="6459" y="14825"/>
                    <a:pt x="3025" y="14825"/>
                  </a:cubicBezTo>
                  <a:cubicBezTo>
                    <a:pt x="2923" y="14825"/>
                    <a:pt x="2819" y="14823"/>
                    <a:pt x="2714" y="14821"/>
                  </a:cubicBezTo>
                  <a:cubicBezTo>
                    <a:pt x="1896" y="7906"/>
                    <a:pt x="2787" y="3337"/>
                    <a:pt x="2797" y="3291"/>
                  </a:cubicBezTo>
                  <a:lnTo>
                    <a:pt x="1830" y="3096"/>
                  </a:lnTo>
                  <a:cubicBezTo>
                    <a:pt x="1791" y="3291"/>
                    <a:pt x="912" y="7787"/>
                    <a:pt x="1715" y="14767"/>
                  </a:cubicBezTo>
                  <a:cubicBezTo>
                    <a:pt x="1170" y="14721"/>
                    <a:pt x="595" y="14646"/>
                    <a:pt x="0" y="14550"/>
                  </a:cubicBezTo>
                  <a:lnTo>
                    <a:pt x="0" y="14550"/>
                  </a:lnTo>
                  <a:cubicBezTo>
                    <a:pt x="602" y="15979"/>
                    <a:pt x="1291" y="17319"/>
                    <a:pt x="2061" y="18547"/>
                  </a:cubicBezTo>
                  <a:cubicBezTo>
                    <a:pt x="5667" y="15827"/>
                    <a:pt x="10852" y="12491"/>
                    <a:pt x="18063" y="8995"/>
                  </a:cubicBezTo>
                  <a:lnTo>
                    <a:pt x="18063" y="8995"/>
                  </a:lnTo>
                  <a:cubicBezTo>
                    <a:pt x="17254" y="9037"/>
                    <a:pt x="16469" y="9087"/>
                    <a:pt x="15704" y="9142"/>
                  </a:cubicBezTo>
                  <a:cubicBezTo>
                    <a:pt x="14899" y="9830"/>
                    <a:pt x="13675" y="10132"/>
                    <a:pt x="12135" y="10132"/>
                  </a:cubicBezTo>
                  <a:cubicBezTo>
                    <a:pt x="12056" y="10132"/>
                    <a:pt x="11977" y="10131"/>
                    <a:pt x="11896" y="10130"/>
                  </a:cubicBezTo>
                  <a:cubicBezTo>
                    <a:pt x="11240" y="3020"/>
                    <a:pt x="11959" y="294"/>
                    <a:pt x="11968" y="269"/>
                  </a:cubicBezTo>
                  <a:lnTo>
                    <a:pt x="11491" y="135"/>
                  </a:lnTo>
                  <a:lnTo>
                    <a:pt x="110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63"/>
            <p:cNvSpPr/>
            <p:nvPr/>
          </p:nvSpPr>
          <p:spPr>
            <a:xfrm flipH="1">
              <a:off x="5727634" y="1448611"/>
              <a:ext cx="726097" cy="394427"/>
            </a:xfrm>
            <a:custGeom>
              <a:rect b="b" l="l" r="r" t="t"/>
              <a:pathLst>
                <a:path extrusionOk="0" h="6301" w="11599">
                  <a:moveTo>
                    <a:pt x="6141" y="0"/>
                  </a:moveTo>
                  <a:cubicBezTo>
                    <a:pt x="5372" y="0"/>
                    <a:pt x="4714" y="463"/>
                    <a:pt x="4426" y="1126"/>
                  </a:cubicBezTo>
                  <a:cubicBezTo>
                    <a:pt x="4285" y="1075"/>
                    <a:pt x="4133" y="1048"/>
                    <a:pt x="3973" y="1048"/>
                  </a:cubicBezTo>
                  <a:cubicBezTo>
                    <a:pt x="3220" y="1048"/>
                    <a:pt x="2609" y="1659"/>
                    <a:pt x="2609" y="2412"/>
                  </a:cubicBezTo>
                  <a:lnTo>
                    <a:pt x="2613" y="2481"/>
                  </a:lnTo>
                  <a:cubicBezTo>
                    <a:pt x="2411" y="2410"/>
                    <a:pt x="2194" y="2371"/>
                    <a:pt x="1967" y="2371"/>
                  </a:cubicBezTo>
                  <a:cubicBezTo>
                    <a:pt x="881" y="2371"/>
                    <a:pt x="1" y="3250"/>
                    <a:pt x="1" y="4335"/>
                  </a:cubicBezTo>
                  <a:cubicBezTo>
                    <a:pt x="1" y="5421"/>
                    <a:pt x="881" y="6301"/>
                    <a:pt x="1967" y="6301"/>
                  </a:cubicBezTo>
                  <a:lnTo>
                    <a:pt x="2009" y="6299"/>
                  </a:lnTo>
                  <a:lnTo>
                    <a:pt x="10367" y="6296"/>
                  </a:lnTo>
                  <a:lnTo>
                    <a:pt x="10440" y="6301"/>
                  </a:lnTo>
                  <a:cubicBezTo>
                    <a:pt x="11081" y="6301"/>
                    <a:pt x="11599" y="5782"/>
                    <a:pt x="11599" y="5142"/>
                  </a:cubicBezTo>
                  <a:cubicBezTo>
                    <a:pt x="11599" y="4503"/>
                    <a:pt x="11081" y="3984"/>
                    <a:pt x="10440" y="3984"/>
                  </a:cubicBezTo>
                  <a:lnTo>
                    <a:pt x="10435" y="3984"/>
                  </a:lnTo>
                  <a:cubicBezTo>
                    <a:pt x="10371" y="2831"/>
                    <a:pt x="9418" y="1913"/>
                    <a:pt x="8247" y="1913"/>
                  </a:cubicBezTo>
                  <a:cubicBezTo>
                    <a:pt x="8166" y="1913"/>
                    <a:pt x="8084" y="1918"/>
                    <a:pt x="8006" y="1927"/>
                  </a:cubicBezTo>
                  <a:lnTo>
                    <a:pt x="8008" y="1867"/>
                  </a:lnTo>
                  <a:cubicBezTo>
                    <a:pt x="8008" y="836"/>
                    <a:pt x="7172" y="0"/>
                    <a:pt x="6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63"/>
            <p:cNvSpPr/>
            <p:nvPr/>
          </p:nvSpPr>
          <p:spPr>
            <a:xfrm flipH="1">
              <a:off x="4501134" y="1391099"/>
              <a:ext cx="3852404" cy="2523430"/>
            </a:xfrm>
            <a:custGeom>
              <a:rect b="b" l="l" r="r" t="t"/>
              <a:pathLst>
                <a:path extrusionOk="0" h="40312" w="61540">
                  <a:moveTo>
                    <a:pt x="20931" y="0"/>
                  </a:moveTo>
                  <a:cubicBezTo>
                    <a:pt x="19569" y="0"/>
                    <a:pt x="18295" y="154"/>
                    <a:pt x="17136" y="479"/>
                  </a:cubicBezTo>
                  <a:cubicBezTo>
                    <a:pt x="4660" y="3982"/>
                    <a:pt x="0" y="21081"/>
                    <a:pt x="1920" y="35720"/>
                  </a:cubicBezTo>
                  <a:cubicBezTo>
                    <a:pt x="1920" y="35720"/>
                    <a:pt x="1922" y="35730"/>
                    <a:pt x="1925" y="35754"/>
                  </a:cubicBezTo>
                  <a:cubicBezTo>
                    <a:pt x="3043" y="31516"/>
                    <a:pt x="5146" y="27574"/>
                    <a:pt x="6780" y="27504"/>
                  </a:cubicBezTo>
                  <a:cubicBezTo>
                    <a:pt x="6810" y="27503"/>
                    <a:pt x="6841" y="27502"/>
                    <a:pt x="6872" y="27502"/>
                  </a:cubicBezTo>
                  <a:cubicBezTo>
                    <a:pt x="8893" y="27502"/>
                    <a:pt x="10251" y="30364"/>
                    <a:pt x="11196" y="33756"/>
                  </a:cubicBezTo>
                  <a:cubicBezTo>
                    <a:pt x="12027" y="29345"/>
                    <a:pt x="14281" y="24665"/>
                    <a:pt x="15978" y="24592"/>
                  </a:cubicBezTo>
                  <a:cubicBezTo>
                    <a:pt x="16005" y="24591"/>
                    <a:pt x="16032" y="24590"/>
                    <a:pt x="16060" y="24590"/>
                  </a:cubicBezTo>
                  <a:cubicBezTo>
                    <a:pt x="19236" y="24590"/>
                    <a:pt x="20606" y="32379"/>
                    <a:pt x="21347" y="36955"/>
                  </a:cubicBezTo>
                  <a:cubicBezTo>
                    <a:pt x="21508" y="37945"/>
                    <a:pt x="21473" y="38759"/>
                    <a:pt x="21266" y="39423"/>
                  </a:cubicBezTo>
                  <a:cubicBezTo>
                    <a:pt x="23505" y="39279"/>
                    <a:pt x="25927" y="39193"/>
                    <a:pt x="28512" y="39193"/>
                  </a:cubicBezTo>
                  <a:cubicBezTo>
                    <a:pt x="33389" y="39193"/>
                    <a:pt x="38847" y="39500"/>
                    <a:pt x="44755" y="40311"/>
                  </a:cubicBezTo>
                  <a:cubicBezTo>
                    <a:pt x="44385" y="34860"/>
                    <a:pt x="47906" y="25991"/>
                    <a:pt x="50362" y="25888"/>
                  </a:cubicBezTo>
                  <a:cubicBezTo>
                    <a:pt x="50393" y="25887"/>
                    <a:pt x="50424" y="25886"/>
                    <a:pt x="50455" y="25886"/>
                  </a:cubicBezTo>
                  <a:cubicBezTo>
                    <a:pt x="53959" y="25886"/>
                    <a:pt x="55471" y="34480"/>
                    <a:pt x="56290" y="39529"/>
                  </a:cubicBezTo>
                  <a:cubicBezTo>
                    <a:pt x="56322" y="39736"/>
                    <a:pt x="56346" y="39935"/>
                    <a:pt x="56365" y="40130"/>
                  </a:cubicBezTo>
                  <a:cubicBezTo>
                    <a:pt x="58266" y="37623"/>
                    <a:pt x="59518" y="34955"/>
                    <a:pt x="59860" y="32211"/>
                  </a:cubicBezTo>
                  <a:cubicBezTo>
                    <a:pt x="61540" y="18661"/>
                    <a:pt x="35935" y="0"/>
                    <a:pt x="20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63"/>
            <p:cNvSpPr/>
            <p:nvPr/>
          </p:nvSpPr>
          <p:spPr>
            <a:xfrm flipH="1">
              <a:off x="5108980" y="3604672"/>
              <a:ext cx="286395" cy="806631"/>
            </a:xfrm>
            <a:custGeom>
              <a:rect b="b" l="l" r="r" t="t"/>
              <a:pathLst>
                <a:path extrusionOk="0" h="12886" w="4575">
                  <a:moveTo>
                    <a:pt x="3404" y="0"/>
                  </a:moveTo>
                  <a:lnTo>
                    <a:pt x="2420" y="29"/>
                  </a:lnTo>
                  <a:cubicBezTo>
                    <a:pt x="2422" y="78"/>
                    <a:pt x="2551" y="4956"/>
                    <a:pt x="1637" y="10031"/>
                  </a:cubicBezTo>
                  <a:cubicBezTo>
                    <a:pt x="1048" y="10953"/>
                    <a:pt x="504" y="11913"/>
                    <a:pt x="0" y="12885"/>
                  </a:cubicBezTo>
                  <a:cubicBezTo>
                    <a:pt x="1633" y="11822"/>
                    <a:pt x="3173" y="10689"/>
                    <a:pt x="4574" y="9493"/>
                  </a:cubicBezTo>
                  <a:lnTo>
                    <a:pt x="4574" y="9493"/>
                  </a:lnTo>
                  <a:cubicBezTo>
                    <a:pt x="4391" y="9502"/>
                    <a:pt x="4203" y="9506"/>
                    <a:pt x="4010" y="9506"/>
                  </a:cubicBezTo>
                  <a:cubicBezTo>
                    <a:pt x="3605" y="9506"/>
                    <a:pt x="3179" y="9487"/>
                    <a:pt x="2734" y="9449"/>
                  </a:cubicBezTo>
                  <a:cubicBezTo>
                    <a:pt x="3526" y="4552"/>
                    <a:pt x="3406" y="48"/>
                    <a:pt x="3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63"/>
            <p:cNvSpPr/>
            <p:nvPr/>
          </p:nvSpPr>
          <p:spPr>
            <a:xfrm flipH="1">
              <a:off x="7767400" y="1134766"/>
              <a:ext cx="489657" cy="256337"/>
            </a:xfrm>
            <a:custGeom>
              <a:rect b="b" l="l" r="r" t="t"/>
              <a:pathLst>
                <a:path extrusionOk="0" h="4095" w="7822">
                  <a:moveTo>
                    <a:pt x="3812" y="1"/>
                  </a:moveTo>
                  <a:cubicBezTo>
                    <a:pt x="2185" y="1"/>
                    <a:pt x="1785" y="1515"/>
                    <a:pt x="1785" y="1515"/>
                  </a:cubicBezTo>
                  <a:cubicBezTo>
                    <a:pt x="1785" y="1515"/>
                    <a:pt x="1722" y="1509"/>
                    <a:pt x="1620" y="1509"/>
                  </a:cubicBezTo>
                  <a:cubicBezTo>
                    <a:pt x="1178" y="1509"/>
                    <a:pt x="1" y="1649"/>
                    <a:pt x="114" y="3171"/>
                  </a:cubicBezTo>
                  <a:cubicBezTo>
                    <a:pt x="114" y="3171"/>
                    <a:pt x="579" y="3603"/>
                    <a:pt x="1179" y="3603"/>
                  </a:cubicBezTo>
                  <a:cubicBezTo>
                    <a:pt x="1313" y="3603"/>
                    <a:pt x="1456" y="3581"/>
                    <a:pt x="1600" y="3529"/>
                  </a:cubicBezTo>
                  <a:cubicBezTo>
                    <a:pt x="1600" y="3529"/>
                    <a:pt x="2473" y="4095"/>
                    <a:pt x="3305" y="4095"/>
                  </a:cubicBezTo>
                  <a:cubicBezTo>
                    <a:pt x="3696" y="4095"/>
                    <a:pt x="4078" y="3971"/>
                    <a:pt x="4353" y="3601"/>
                  </a:cubicBezTo>
                  <a:cubicBezTo>
                    <a:pt x="4353" y="3601"/>
                    <a:pt x="5243" y="3905"/>
                    <a:pt x="6098" y="3905"/>
                  </a:cubicBezTo>
                  <a:cubicBezTo>
                    <a:pt x="6802" y="3905"/>
                    <a:pt x="7482" y="3700"/>
                    <a:pt x="7628" y="2954"/>
                  </a:cubicBezTo>
                  <a:cubicBezTo>
                    <a:pt x="7821" y="1978"/>
                    <a:pt x="7214" y="1778"/>
                    <a:pt x="6685" y="1778"/>
                  </a:cubicBezTo>
                  <a:cubicBezTo>
                    <a:pt x="6320" y="1778"/>
                    <a:pt x="5991" y="1873"/>
                    <a:pt x="5991" y="1873"/>
                  </a:cubicBezTo>
                  <a:cubicBezTo>
                    <a:pt x="5991" y="1873"/>
                    <a:pt x="5635" y="72"/>
                    <a:pt x="3920" y="2"/>
                  </a:cubicBezTo>
                  <a:cubicBezTo>
                    <a:pt x="3883" y="1"/>
                    <a:pt x="3847" y="1"/>
                    <a:pt x="3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63"/>
            <p:cNvSpPr/>
            <p:nvPr/>
          </p:nvSpPr>
          <p:spPr>
            <a:xfrm flipH="1">
              <a:off x="4420117" y="1925282"/>
              <a:ext cx="460736" cy="160437"/>
            </a:xfrm>
            <a:custGeom>
              <a:rect b="b" l="l" r="r" t="t"/>
              <a:pathLst>
                <a:path extrusionOk="0" h="2563" w="7360">
                  <a:moveTo>
                    <a:pt x="339" y="1"/>
                  </a:moveTo>
                  <a:cubicBezTo>
                    <a:pt x="168" y="1"/>
                    <a:pt x="27" y="133"/>
                    <a:pt x="14" y="304"/>
                  </a:cubicBezTo>
                  <a:cubicBezTo>
                    <a:pt x="0" y="485"/>
                    <a:pt x="136" y="643"/>
                    <a:pt x="316" y="656"/>
                  </a:cubicBezTo>
                  <a:cubicBezTo>
                    <a:pt x="336" y="658"/>
                    <a:pt x="2320" y="834"/>
                    <a:pt x="3185" y="2397"/>
                  </a:cubicBezTo>
                  <a:cubicBezTo>
                    <a:pt x="3243" y="2500"/>
                    <a:pt x="3353" y="2563"/>
                    <a:pt x="3472" y="2563"/>
                  </a:cubicBezTo>
                  <a:lnTo>
                    <a:pt x="3520" y="2559"/>
                  </a:lnTo>
                  <a:cubicBezTo>
                    <a:pt x="3655" y="2539"/>
                    <a:pt x="3764" y="2437"/>
                    <a:pt x="3794" y="2303"/>
                  </a:cubicBezTo>
                  <a:cubicBezTo>
                    <a:pt x="3808" y="2244"/>
                    <a:pt x="4154" y="851"/>
                    <a:pt x="7042" y="656"/>
                  </a:cubicBezTo>
                  <a:cubicBezTo>
                    <a:pt x="7222" y="645"/>
                    <a:pt x="7360" y="488"/>
                    <a:pt x="7348" y="307"/>
                  </a:cubicBezTo>
                  <a:cubicBezTo>
                    <a:pt x="7336" y="135"/>
                    <a:pt x="7194" y="1"/>
                    <a:pt x="7025" y="1"/>
                  </a:cubicBezTo>
                  <a:cubicBezTo>
                    <a:pt x="7016" y="1"/>
                    <a:pt x="7007" y="1"/>
                    <a:pt x="6998" y="2"/>
                  </a:cubicBezTo>
                  <a:cubicBezTo>
                    <a:pt x="4775" y="151"/>
                    <a:pt x="3823" y="985"/>
                    <a:pt x="3425" y="1577"/>
                  </a:cubicBezTo>
                  <a:cubicBezTo>
                    <a:pt x="2302" y="166"/>
                    <a:pt x="453" y="9"/>
                    <a:pt x="367" y="2"/>
                  </a:cubicBezTo>
                  <a:cubicBezTo>
                    <a:pt x="357" y="1"/>
                    <a:pt x="348" y="1"/>
                    <a:pt x="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63"/>
            <p:cNvSpPr/>
            <p:nvPr/>
          </p:nvSpPr>
          <p:spPr>
            <a:xfrm flipH="1">
              <a:off x="7903945" y="1645808"/>
              <a:ext cx="526654" cy="201564"/>
            </a:xfrm>
            <a:custGeom>
              <a:rect b="b" l="l" r="r" t="t"/>
              <a:pathLst>
                <a:path extrusionOk="0" h="3220" w="8413">
                  <a:moveTo>
                    <a:pt x="8041" y="1"/>
                  </a:moveTo>
                  <a:cubicBezTo>
                    <a:pt x="8000" y="1"/>
                    <a:pt x="7959" y="9"/>
                    <a:pt x="7919" y="25"/>
                  </a:cubicBezTo>
                  <a:cubicBezTo>
                    <a:pt x="5556" y="952"/>
                    <a:pt x="4696" y="1856"/>
                    <a:pt x="4383" y="2392"/>
                  </a:cubicBezTo>
                  <a:cubicBezTo>
                    <a:pt x="3224" y="1640"/>
                    <a:pt x="2105" y="1470"/>
                    <a:pt x="1328" y="1470"/>
                  </a:cubicBezTo>
                  <a:cubicBezTo>
                    <a:pt x="715" y="1470"/>
                    <a:pt x="315" y="1576"/>
                    <a:pt x="276" y="1587"/>
                  </a:cubicBezTo>
                  <a:cubicBezTo>
                    <a:pt x="102" y="1636"/>
                    <a:pt x="0" y="1816"/>
                    <a:pt x="48" y="1990"/>
                  </a:cubicBezTo>
                  <a:cubicBezTo>
                    <a:pt x="89" y="2136"/>
                    <a:pt x="221" y="2233"/>
                    <a:pt x="365" y="2233"/>
                  </a:cubicBezTo>
                  <a:cubicBezTo>
                    <a:pt x="394" y="2233"/>
                    <a:pt x="422" y="2229"/>
                    <a:pt x="451" y="2221"/>
                  </a:cubicBezTo>
                  <a:cubicBezTo>
                    <a:pt x="483" y="2212"/>
                    <a:pt x="816" y="2125"/>
                    <a:pt x="1332" y="2125"/>
                  </a:cubicBezTo>
                  <a:cubicBezTo>
                    <a:pt x="2074" y="2125"/>
                    <a:pt x="3195" y="2306"/>
                    <a:pt x="4335" y="3159"/>
                  </a:cubicBezTo>
                  <a:cubicBezTo>
                    <a:pt x="4389" y="3200"/>
                    <a:pt x="4456" y="3220"/>
                    <a:pt x="4522" y="3220"/>
                  </a:cubicBezTo>
                  <a:cubicBezTo>
                    <a:pt x="4568" y="3220"/>
                    <a:pt x="4613" y="3211"/>
                    <a:pt x="4656" y="3193"/>
                  </a:cubicBezTo>
                  <a:cubicBezTo>
                    <a:pt x="4763" y="3150"/>
                    <a:pt x="4841" y="3049"/>
                    <a:pt x="4858" y="2935"/>
                  </a:cubicBezTo>
                  <a:cubicBezTo>
                    <a:pt x="4861" y="2923"/>
                    <a:pt x="5070" y="1850"/>
                    <a:pt x="8160" y="635"/>
                  </a:cubicBezTo>
                  <a:cubicBezTo>
                    <a:pt x="8329" y="569"/>
                    <a:pt x="8413" y="379"/>
                    <a:pt x="8346" y="209"/>
                  </a:cubicBezTo>
                  <a:cubicBezTo>
                    <a:pt x="8295" y="80"/>
                    <a:pt x="8172" y="1"/>
                    <a:pt x="8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63"/>
            <p:cNvSpPr/>
            <p:nvPr/>
          </p:nvSpPr>
          <p:spPr>
            <a:xfrm flipH="1">
              <a:off x="5356253" y="2657788"/>
              <a:ext cx="346241" cy="131517"/>
            </a:xfrm>
            <a:custGeom>
              <a:rect b="b" l="l" r="r" t="t"/>
              <a:pathLst>
                <a:path extrusionOk="0" h="2101" w="5531">
                  <a:moveTo>
                    <a:pt x="5176" y="0"/>
                  </a:moveTo>
                  <a:cubicBezTo>
                    <a:pt x="5155" y="0"/>
                    <a:pt x="5135" y="2"/>
                    <a:pt x="5115" y="6"/>
                  </a:cubicBezTo>
                  <a:cubicBezTo>
                    <a:pt x="3863" y="238"/>
                    <a:pt x="3213" y="847"/>
                    <a:pt x="2906" y="1258"/>
                  </a:cubicBezTo>
                  <a:cubicBezTo>
                    <a:pt x="1797" y="330"/>
                    <a:pt x="399" y="301"/>
                    <a:pt x="335" y="301"/>
                  </a:cubicBezTo>
                  <a:lnTo>
                    <a:pt x="330" y="301"/>
                  </a:lnTo>
                  <a:cubicBezTo>
                    <a:pt x="152" y="301"/>
                    <a:pt x="6" y="445"/>
                    <a:pt x="3" y="625"/>
                  </a:cubicBezTo>
                  <a:cubicBezTo>
                    <a:pt x="1" y="805"/>
                    <a:pt x="145" y="954"/>
                    <a:pt x="327" y="957"/>
                  </a:cubicBezTo>
                  <a:cubicBezTo>
                    <a:pt x="340" y="957"/>
                    <a:pt x="1794" y="993"/>
                    <a:pt x="2737" y="1999"/>
                  </a:cubicBezTo>
                  <a:cubicBezTo>
                    <a:pt x="2799" y="2065"/>
                    <a:pt x="2886" y="2101"/>
                    <a:pt x="2976" y="2101"/>
                  </a:cubicBezTo>
                  <a:lnTo>
                    <a:pt x="3037" y="2096"/>
                  </a:lnTo>
                  <a:cubicBezTo>
                    <a:pt x="3147" y="2075"/>
                    <a:pt x="3239" y="1999"/>
                    <a:pt x="3281" y="1897"/>
                  </a:cubicBezTo>
                  <a:cubicBezTo>
                    <a:pt x="3298" y="1858"/>
                    <a:pt x="3697" y="937"/>
                    <a:pt x="5233" y="650"/>
                  </a:cubicBezTo>
                  <a:cubicBezTo>
                    <a:pt x="5411" y="618"/>
                    <a:pt x="5530" y="447"/>
                    <a:pt x="5496" y="269"/>
                  </a:cubicBezTo>
                  <a:cubicBezTo>
                    <a:pt x="5468" y="111"/>
                    <a:pt x="5330" y="0"/>
                    <a:pt x="5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15" name="Google Shape;61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7116" y="1307161"/>
            <a:ext cx="1921795" cy="3363994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6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 2</a:t>
            </a:r>
            <a:endParaRPr/>
          </a:p>
        </p:txBody>
      </p:sp>
      <p:sp>
        <p:nvSpPr>
          <p:cNvPr id="617" name="Google Shape;617;p63"/>
          <p:cNvSpPr txBox="1"/>
          <p:nvPr>
            <p:ph idx="1" type="subTitle"/>
          </p:nvPr>
        </p:nvSpPr>
        <p:spPr>
          <a:xfrm>
            <a:off x="647750" y="1606825"/>
            <a:ext cx="45771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How has the media affected your perspective on what being “healthy” is? How has your perspective persisted or changed since you’ve become an athlete or grown older?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is something your going to do to take charge of your own nutrition (can be as small as buying a bigger water bottle)?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Now again, define “healthy eating” as it would fit into your own life.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63"/>
          <p:cNvSpPr txBox="1"/>
          <p:nvPr>
            <p:ph idx="4" type="subTitle"/>
          </p:nvPr>
        </p:nvSpPr>
        <p:spPr>
          <a:xfrm>
            <a:off x="719999" y="1392300"/>
            <a:ext cx="36969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Prompts (moderators will put in chat) </a:t>
            </a:r>
            <a:endParaRPr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64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Closing</a:t>
            </a:r>
            <a:endParaRPr/>
          </a:p>
        </p:txBody>
      </p:sp>
      <p:sp>
        <p:nvSpPr>
          <p:cNvPr id="624" name="Google Shape;624;p64"/>
          <p:cNvSpPr txBox="1"/>
          <p:nvPr>
            <p:ph idx="1" type="subTitle"/>
          </p:nvPr>
        </p:nvSpPr>
        <p:spPr>
          <a:xfrm>
            <a:off x="720000" y="1144350"/>
            <a:ext cx="42948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Does anyone have any </a:t>
            </a:r>
            <a:r>
              <a:rPr lang="en" sz="3200"/>
              <a:t>takeaways</a:t>
            </a:r>
            <a:r>
              <a:rPr lang="en" sz="3200"/>
              <a:t>?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Feedback form in the chat</a:t>
            </a:r>
            <a:endParaRPr sz="3200"/>
          </a:p>
        </p:txBody>
      </p:sp>
      <p:pic>
        <p:nvPicPr>
          <p:cNvPr id="625" name="Google Shape;62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681926" y="445025"/>
            <a:ext cx="2000999" cy="3844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5"/>
          <p:cNvSpPr txBox="1"/>
          <p:nvPr>
            <p:ph type="title"/>
          </p:nvPr>
        </p:nvSpPr>
        <p:spPr>
          <a:xfrm>
            <a:off x="-1195725" y="4343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so MUCH!</a:t>
            </a:r>
            <a:endParaRPr/>
          </a:p>
        </p:txBody>
      </p:sp>
      <p:pic>
        <p:nvPicPr>
          <p:cNvPr id="631" name="Google Shape;63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75" y="1191500"/>
            <a:ext cx="3804988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65"/>
          <p:cNvSpPr txBox="1"/>
          <p:nvPr/>
        </p:nvSpPr>
        <p:spPr>
          <a:xfrm>
            <a:off x="4302300" y="1337775"/>
            <a:ext cx="4206000" cy="23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Alegreya Sans"/>
                <a:ea typeface="Alegreya Sans"/>
                <a:cs typeface="Alegreya Sans"/>
                <a:sym typeface="Alegreya Sans"/>
              </a:rPr>
              <a:t>Instagram: @hittingthewallpodcast</a:t>
            </a:r>
            <a:endParaRPr sz="2700"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Alegreya Sans"/>
                <a:ea typeface="Alegreya Sans"/>
                <a:cs typeface="Alegreya Sans"/>
                <a:sym typeface="Alegreya Sans"/>
              </a:rPr>
              <a:t>Love to have you guys join the team</a:t>
            </a:r>
            <a:endParaRPr sz="2700"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>
                <a:solidFill>
                  <a:schemeClr val="hlink"/>
                </a:solidFill>
                <a:latin typeface="Alegreya Sans"/>
                <a:ea typeface="Alegreya Sans"/>
                <a:cs typeface="Alegreya Sans"/>
                <a:sym typeface="Alegreya Sans"/>
                <a:hlinkClick r:id="rId4"/>
              </a:rPr>
              <a:t>Linktree</a:t>
            </a:r>
            <a:endParaRPr sz="2700"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 txBox="1"/>
          <p:nvPr>
            <p:ph idx="1" type="subTitle"/>
          </p:nvPr>
        </p:nvSpPr>
        <p:spPr>
          <a:xfrm>
            <a:off x="3173275" y="2278072"/>
            <a:ext cx="53328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pineapple belong on pizza? Yes or no?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7"/>
          <p:cNvSpPr txBox="1"/>
          <p:nvPr>
            <p:ph type="title"/>
          </p:nvPr>
        </p:nvSpPr>
        <p:spPr>
          <a:xfrm>
            <a:off x="3174175" y="1570200"/>
            <a:ext cx="53310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Check-in question:</a:t>
            </a:r>
            <a:endParaRPr/>
          </a:p>
        </p:txBody>
      </p:sp>
      <p:grpSp>
        <p:nvGrpSpPr>
          <p:cNvPr id="261" name="Google Shape;261;p37"/>
          <p:cNvGrpSpPr/>
          <p:nvPr/>
        </p:nvGrpSpPr>
        <p:grpSpPr>
          <a:xfrm>
            <a:off x="-473209" y="1079895"/>
            <a:ext cx="3687783" cy="3874721"/>
            <a:chOff x="6116153" y="827595"/>
            <a:chExt cx="3687783" cy="3874721"/>
          </a:xfrm>
        </p:grpSpPr>
        <p:sp>
          <p:nvSpPr>
            <p:cNvPr id="262" name="Google Shape;262;p37"/>
            <p:cNvSpPr/>
            <p:nvPr/>
          </p:nvSpPr>
          <p:spPr>
            <a:xfrm>
              <a:off x="6171656" y="1329509"/>
              <a:ext cx="3632280" cy="3372807"/>
            </a:xfrm>
            <a:custGeom>
              <a:rect b="b" l="l" r="r" t="t"/>
              <a:pathLst>
                <a:path extrusionOk="0" h="57142" w="61538">
                  <a:moveTo>
                    <a:pt x="20929" y="0"/>
                  </a:moveTo>
                  <a:cubicBezTo>
                    <a:pt x="19567" y="0"/>
                    <a:pt x="18293" y="154"/>
                    <a:pt x="17134" y="479"/>
                  </a:cubicBezTo>
                  <a:cubicBezTo>
                    <a:pt x="4658" y="3983"/>
                    <a:pt x="0" y="21081"/>
                    <a:pt x="1918" y="35720"/>
                  </a:cubicBezTo>
                  <a:cubicBezTo>
                    <a:pt x="1918" y="35720"/>
                    <a:pt x="1920" y="35732"/>
                    <a:pt x="1923" y="35754"/>
                  </a:cubicBezTo>
                  <a:lnTo>
                    <a:pt x="1923" y="35756"/>
                  </a:lnTo>
                  <a:cubicBezTo>
                    <a:pt x="2003" y="36319"/>
                    <a:pt x="3058" y="43588"/>
                    <a:pt x="4666" y="46209"/>
                  </a:cubicBezTo>
                  <a:cubicBezTo>
                    <a:pt x="5270" y="47638"/>
                    <a:pt x="5957" y="48978"/>
                    <a:pt x="6727" y="50206"/>
                  </a:cubicBezTo>
                  <a:lnTo>
                    <a:pt x="7473" y="51320"/>
                  </a:lnTo>
                  <a:cubicBezTo>
                    <a:pt x="8197" y="52335"/>
                    <a:pt x="8983" y="53261"/>
                    <a:pt x="9829" y="54073"/>
                  </a:cubicBezTo>
                  <a:cubicBezTo>
                    <a:pt x="12050" y="56195"/>
                    <a:pt x="15655" y="57142"/>
                    <a:pt x="19942" y="57142"/>
                  </a:cubicBezTo>
                  <a:cubicBezTo>
                    <a:pt x="27507" y="57142"/>
                    <a:pt x="37195" y="54193"/>
                    <a:pt x="45141" y="49548"/>
                  </a:cubicBezTo>
                  <a:cubicBezTo>
                    <a:pt x="45791" y="49175"/>
                    <a:pt x="46997" y="48408"/>
                    <a:pt x="47217" y="48269"/>
                  </a:cubicBezTo>
                  <a:cubicBezTo>
                    <a:pt x="47241" y="48254"/>
                    <a:pt x="47253" y="48246"/>
                    <a:pt x="47253" y="48246"/>
                  </a:cubicBezTo>
                  <a:cubicBezTo>
                    <a:pt x="48886" y="47184"/>
                    <a:pt x="50426" y="46051"/>
                    <a:pt x="51827" y="44855"/>
                  </a:cubicBezTo>
                  <a:cubicBezTo>
                    <a:pt x="52926" y="44197"/>
                    <a:pt x="56152" y="40379"/>
                    <a:pt x="56353" y="40140"/>
                  </a:cubicBezTo>
                  <a:cubicBezTo>
                    <a:pt x="56356" y="40138"/>
                    <a:pt x="56358" y="40135"/>
                    <a:pt x="56359" y="40133"/>
                  </a:cubicBezTo>
                  <a:lnTo>
                    <a:pt x="56363" y="40130"/>
                  </a:lnTo>
                  <a:cubicBezTo>
                    <a:pt x="58264" y="37623"/>
                    <a:pt x="59516" y="34955"/>
                    <a:pt x="59858" y="32211"/>
                  </a:cubicBezTo>
                  <a:cubicBezTo>
                    <a:pt x="61538" y="18661"/>
                    <a:pt x="35933" y="0"/>
                    <a:pt x="20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3" name="Google Shape;263;p37"/>
            <p:cNvGrpSpPr/>
            <p:nvPr/>
          </p:nvGrpSpPr>
          <p:grpSpPr>
            <a:xfrm>
              <a:off x="6116153" y="827595"/>
              <a:ext cx="3687783" cy="3874721"/>
              <a:chOff x="6116153" y="827595"/>
              <a:chExt cx="3687783" cy="3874721"/>
            </a:xfrm>
          </p:grpSpPr>
          <p:sp>
            <p:nvSpPr>
              <p:cNvPr id="264" name="Google Shape;264;p37"/>
              <p:cNvSpPr/>
              <p:nvPr/>
            </p:nvSpPr>
            <p:spPr>
              <a:xfrm>
                <a:off x="6612750" y="3720435"/>
                <a:ext cx="2384905" cy="981881"/>
              </a:xfrm>
              <a:custGeom>
                <a:rect b="b" l="l" r="r" t="t"/>
                <a:pathLst>
                  <a:path extrusionOk="0" h="16635" w="40405">
                    <a:moveTo>
                      <a:pt x="21058" y="0"/>
                    </a:moveTo>
                    <a:cubicBezTo>
                      <a:pt x="20220" y="0"/>
                      <a:pt x="19400" y="9"/>
                      <a:pt x="18598" y="26"/>
                    </a:cubicBezTo>
                    <a:cubicBezTo>
                      <a:pt x="10002" y="3955"/>
                      <a:pt x="4001" y="7784"/>
                      <a:pt x="0" y="10813"/>
                    </a:cubicBezTo>
                    <a:cubicBezTo>
                      <a:pt x="724" y="11828"/>
                      <a:pt x="1510" y="12754"/>
                      <a:pt x="2356" y="13566"/>
                    </a:cubicBezTo>
                    <a:cubicBezTo>
                      <a:pt x="4577" y="15688"/>
                      <a:pt x="8182" y="16635"/>
                      <a:pt x="12469" y="16635"/>
                    </a:cubicBezTo>
                    <a:cubicBezTo>
                      <a:pt x="20034" y="16635"/>
                      <a:pt x="29722" y="13686"/>
                      <a:pt x="37668" y="9041"/>
                    </a:cubicBezTo>
                    <a:cubicBezTo>
                      <a:pt x="38450" y="7354"/>
                      <a:pt x="39361" y="5634"/>
                      <a:pt x="40404" y="4022"/>
                    </a:cubicBezTo>
                    <a:cubicBezTo>
                      <a:pt x="40228" y="3992"/>
                      <a:pt x="40048" y="3958"/>
                      <a:pt x="39867" y="3922"/>
                    </a:cubicBezTo>
                    <a:cubicBezTo>
                      <a:pt x="38559" y="3666"/>
                      <a:pt x="37809" y="2625"/>
                      <a:pt x="37472" y="1158"/>
                    </a:cubicBezTo>
                    <a:cubicBezTo>
                      <a:pt x="31492" y="316"/>
                      <a:pt x="25976" y="0"/>
                      <a:pt x="210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37"/>
              <p:cNvSpPr/>
              <p:nvPr/>
            </p:nvSpPr>
            <p:spPr>
              <a:xfrm>
                <a:off x="6447067" y="3198182"/>
                <a:ext cx="1066228" cy="1094796"/>
              </a:xfrm>
              <a:custGeom>
                <a:rect b="b" l="l" r="r" t="t"/>
                <a:pathLst>
                  <a:path extrusionOk="0" h="18548" w="18064">
                    <a:moveTo>
                      <a:pt x="11018" y="1"/>
                    </a:moveTo>
                    <a:cubicBezTo>
                      <a:pt x="10984" y="119"/>
                      <a:pt x="10246" y="2852"/>
                      <a:pt x="10902" y="10075"/>
                    </a:cubicBezTo>
                    <a:cubicBezTo>
                      <a:pt x="10333" y="10026"/>
                      <a:pt x="9732" y="9945"/>
                      <a:pt x="9103" y="9834"/>
                    </a:cubicBezTo>
                    <a:cubicBezTo>
                      <a:pt x="8765" y="9880"/>
                      <a:pt x="8431" y="9928"/>
                      <a:pt x="8104" y="9977"/>
                    </a:cubicBezTo>
                    <a:cubicBezTo>
                      <a:pt x="8481" y="13462"/>
                      <a:pt x="6459" y="14825"/>
                      <a:pt x="3025" y="14825"/>
                    </a:cubicBezTo>
                    <a:cubicBezTo>
                      <a:pt x="2923" y="14825"/>
                      <a:pt x="2819" y="14823"/>
                      <a:pt x="2714" y="14821"/>
                    </a:cubicBezTo>
                    <a:cubicBezTo>
                      <a:pt x="1896" y="7906"/>
                      <a:pt x="2787" y="3337"/>
                      <a:pt x="2797" y="3291"/>
                    </a:cubicBezTo>
                    <a:lnTo>
                      <a:pt x="1830" y="3096"/>
                    </a:lnTo>
                    <a:cubicBezTo>
                      <a:pt x="1791" y="3291"/>
                      <a:pt x="912" y="7787"/>
                      <a:pt x="1715" y="14767"/>
                    </a:cubicBezTo>
                    <a:cubicBezTo>
                      <a:pt x="1170" y="14721"/>
                      <a:pt x="595" y="14646"/>
                      <a:pt x="0" y="14550"/>
                    </a:cubicBezTo>
                    <a:lnTo>
                      <a:pt x="0" y="14550"/>
                    </a:lnTo>
                    <a:cubicBezTo>
                      <a:pt x="602" y="15979"/>
                      <a:pt x="1291" y="17319"/>
                      <a:pt x="2061" y="18547"/>
                    </a:cubicBezTo>
                    <a:cubicBezTo>
                      <a:pt x="5667" y="15827"/>
                      <a:pt x="10852" y="12491"/>
                      <a:pt x="18063" y="8995"/>
                    </a:cubicBezTo>
                    <a:lnTo>
                      <a:pt x="18063" y="8995"/>
                    </a:lnTo>
                    <a:cubicBezTo>
                      <a:pt x="17254" y="9037"/>
                      <a:pt x="16469" y="9087"/>
                      <a:pt x="15704" y="9142"/>
                    </a:cubicBezTo>
                    <a:cubicBezTo>
                      <a:pt x="14899" y="9830"/>
                      <a:pt x="13675" y="10132"/>
                      <a:pt x="12135" y="10132"/>
                    </a:cubicBezTo>
                    <a:cubicBezTo>
                      <a:pt x="12056" y="10132"/>
                      <a:pt x="11977" y="10131"/>
                      <a:pt x="11896" y="10130"/>
                    </a:cubicBezTo>
                    <a:cubicBezTo>
                      <a:pt x="11240" y="3020"/>
                      <a:pt x="11959" y="294"/>
                      <a:pt x="11968" y="269"/>
                    </a:cubicBezTo>
                    <a:lnTo>
                      <a:pt x="11491" y="135"/>
                    </a:lnTo>
                    <a:lnTo>
                      <a:pt x="1101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37"/>
              <p:cNvSpPr/>
              <p:nvPr/>
            </p:nvSpPr>
            <p:spPr>
              <a:xfrm>
                <a:off x="8960764" y="3416751"/>
                <a:ext cx="270039" cy="760596"/>
              </a:xfrm>
              <a:custGeom>
                <a:rect b="b" l="l" r="r" t="t"/>
                <a:pathLst>
                  <a:path extrusionOk="0" h="12886" w="4575">
                    <a:moveTo>
                      <a:pt x="3404" y="0"/>
                    </a:moveTo>
                    <a:lnTo>
                      <a:pt x="2420" y="29"/>
                    </a:lnTo>
                    <a:cubicBezTo>
                      <a:pt x="2422" y="78"/>
                      <a:pt x="2551" y="4956"/>
                      <a:pt x="1637" y="10031"/>
                    </a:cubicBezTo>
                    <a:cubicBezTo>
                      <a:pt x="1048" y="10953"/>
                      <a:pt x="504" y="11913"/>
                      <a:pt x="0" y="12885"/>
                    </a:cubicBezTo>
                    <a:cubicBezTo>
                      <a:pt x="1633" y="11822"/>
                      <a:pt x="3173" y="10689"/>
                      <a:pt x="4574" y="9493"/>
                    </a:cubicBezTo>
                    <a:lnTo>
                      <a:pt x="4574" y="9493"/>
                    </a:lnTo>
                    <a:cubicBezTo>
                      <a:pt x="4391" y="9502"/>
                      <a:pt x="4203" y="9506"/>
                      <a:pt x="4010" y="9506"/>
                    </a:cubicBezTo>
                    <a:cubicBezTo>
                      <a:pt x="3605" y="9506"/>
                      <a:pt x="3179" y="9487"/>
                      <a:pt x="2734" y="9449"/>
                    </a:cubicBezTo>
                    <a:cubicBezTo>
                      <a:pt x="3526" y="4552"/>
                      <a:pt x="3406" y="48"/>
                      <a:pt x="34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37"/>
              <p:cNvSpPr/>
              <p:nvPr/>
            </p:nvSpPr>
            <p:spPr>
              <a:xfrm>
                <a:off x="6171538" y="1329509"/>
                <a:ext cx="3632399" cy="2379416"/>
              </a:xfrm>
              <a:custGeom>
                <a:rect b="b" l="l" r="r" t="t"/>
                <a:pathLst>
                  <a:path extrusionOk="0" h="40312" w="61540">
                    <a:moveTo>
                      <a:pt x="20931" y="0"/>
                    </a:moveTo>
                    <a:cubicBezTo>
                      <a:pt x="19569" y="0"/>
                      <a:pt x="18295" y="154"/>
                      <a:pt x="17136" y="479"/>
                    </a:cubicBezTo>
                    <a:cubicBezTo>
                      <a:pt x="4660" y="3982"/>
                      <a:pt x="0" y="21081"/>
                      <a:pt x="1920" y="35720"/>
                    </a:cubicBezTo>
                    <a:cubicBezTo>
                      <a:pt x="1920" y="35720"/>
                      <a:pt x="1922" y="35730"/>
                      <a:pt x="1925" y="35754"/>
                    </a:cubicBezTo>
                    <a:cubicBezTo>
                      <a:pt x="3043" y="31516"/>
                      <a:pt x="5146" y="27574"/>
                      <a:pt x="6780" y="27504"/>
                    </a:cubicBezTo>
                    <a:cubicBezTo>
                      <a:pt x="6810" y="27503"/>
                      <a:pt x="6841" y="27502"/>
                      <a:pt x="6872" y="27502"/>
                    </a:cubicBezTo>
                    <a:cubicBezTo>
                      <a:pt x="8893" y="27502"/>
                      <a:pt x="10251" y="30364"/>
                      <a:pt x="11196" y="33756"/>
                    </a:cubicBezTo>
                    <a:cubicBezTo>
                      <a:pt x="12027" y="29345"/>
                      <a:pt x="14281" y="24665"/>
                      <a:pt x="15978" y="24592"/>
                    </a:cubicBezTo>
                    <a:cubicBezTo>
                      <a:pt x="16005" y="24591"/>
                      <a:pt x="16032" y="24590"/>
                      <a:pt x="16060" y="24590"/>
                    </a:cubicBezTo>
                    <a:cubicBezTo>
                      <a:pt x="19236" y="24590"/>
                      <a:pt x="20606" y="32379"/>
                      <a:pt x="21347" y="36955"/>
                    </a:cubicBezTo>
                    <a:cubicBezTo>
                      <a:pt x="21508" y="37945"/>
                      <a:pt x="21473" y="38759"/>
                      <a:pt x="21266" y="39423"/>
                    </a:cubicBezTo>
                    <a:cubicBezTo>
                      <a:pt x="23505" y="39279"/>
                      <a:pt x="25927" y="39193"/>
                      <a:pt x="28512" y="39193"/>
                    </a:cubicBezTo>
                    <a:cubicBezTo>
                      <a:pt x="33389" y="39193"/>
                      <a:pt x="38847" y="39500"/>
                      <a:pt x="44755" y="40311"/>
                    </a:cubicBezTo>
                    <a:cubicBezTo>
                      <a:pt x="44385" y="34860"/>
                      <a:pt x="47906" y="25991"/>
                      <a:pt x="50362" y="25888"/>
                    </a:cubicBezTo>
                    <a:cubicBezTo>
                      <a:pt x="50393" y="25887"/>
                      <a:pt x="50424" y="25886"/>
                      <a:pt x="50455" y="25886"/>
                    </a:cubicBezTo>
                    <a:cubicBezTo>
                      <a:pt x="53959" y="25886"/>
                      <a:pt x="55471" y="34480"/>
                      <a:pt x="56290" y="39529"/>
                    </a:cubicBezTo>
                    <a:cubicBezTo>
                      <a:pt x="56322" y="39736"/>
                      <a:pt x="56346" y="39935"/>
                      <a:pt x="56365" y="40130"/>
                    </a:cubicBezTo>
                    <a:cubicBezTo>
                      <a:pt x="58266" y="37623"/>
                      <a:pt x="59518" y="34955"/>
                      <a:pt x="59860" y="32211"/>
                    </a:cubicBezTo>
                    <a:cubicBezTo>
                      <a:pt x="61540" y="18661"/>
                      <a:pt x="35935" y="0"/>
                      <a:pt x="20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37"/>
              <p:cNvSpPr/>
              <p:nvPr/>
            </p:nvSpPr>
            <p:spPr>
              <a:xfrm>
                <a:off x="6174408" y="2204672"/>
                <a:ext cx="684631" cy="371917"/>
              </a:xfrm>
              <a:custGeom>
                <a:rect b="b" l="l" r="r" t="t"/>
                <a:pathLst>
                  <a:path extrusionOk="0" h="6301" w="11599">
                    <a:moveTo>
                      <a:pt x="6141" y="0"/>
                    </a:moveTo>
                    <a:cubicBezTo>
                      <a:pt x="5372" y="0"/>
                      <a:pt x="4714" y="463"/>
                      <a:pt x="4426" y="1126"/>
                    </a:cubicBezTo>
                    <a:cubicBezTo>
                      <a:pt x="4285" y="1075"/>
                      <a:pt x="4133" y="1048"/>
                      <a:pt x="3973" y="1048"/>
                    </a:cubicBezTo>
                    <a:cubicBezTo>
                      <a:pt x="3220" y="1048"/>
                      <a:pt x="2609" y="1659"/>
                      <a:pt x="2609" y="2412"/>
                    </a:cubicBezTo>
                    <a:lnTo>
                      <a:pt x="2613" y="2481"/>
                    </a:lnTo>
                    <a:cubicBezTo>
                      <a:pt x="2411" y="2410"/>
                      <a:pt x="2194" y="2371"/>
                      <a:pt x="1967" y="2371"/>
                    </a:cubicBezTo>
                    <a:cubicBezTo>
                      <a:pt x="881" y="2371"/>
                      <a:pt x="1" y="3250"/>
                      <a:pt x="1" y="4335"/>
                    </a:cubicBezTo>
                    <a:cubicBezTo>
                      <a:pt x="1" y="5421"/>
                      <a:pt x="881" y="6301"/>
                      <a:pt x="1967" y="6301"/>
                    </a:cubicBezTo>
                    <a:lnTo>
                      <a:pt x="2009" y="6299"/>
                    </a:lnTo>
                    <a:lnTo>
                      <a:pt x="10367" y="6296"/>
                    </a:lnTo>
                    <a:lnTo>
                      <a:pt x="10440" y="6301"/>
                    </a:lnTo>
                    <a:cubicBezTo>
                      <a:pt x="11081" y="6301"/>
                      <a:pt x="11599" y="5782"/>
                      <a:pt x="11599" y="5142"/>
                    </a:cubicBezTo>
                    <a:cubicBezTo>
                      <a:pt x="11599" y="4503"/>
                      <a:pt x="11081" y="3984"/>
                      <a:pt x="10440" y="3984"/>
                    </a:cubicBezTo>
                    <a:lnTo>
                      <a:pt x="10435" y="3984"/>
                    </a:lnTo>
                    <a:cubicBezTo>
                      <a:pt x="10371" y="2831"/>
                      <a:pt x="9418" y="1913"/>
                      <a:pt x="8247" y="1913"/>
                    </a:cubicBezTo>
                    <a:cubicBezTo>
                      <a:pt x="8166" y="1913"/>
                      <a:pt x="8084" y="1918"/>
                      <a:pt x="8006" y="1927"/>
                    </a:cubicBezTo>
                    <a:lnTo>
                      <a:pt x="8008" y="1867"/>
                    </a:lnTo>
                    <a:cubicBezTo>
                      <a:pt x="8008" y="836"/>
                      <a:pt x="7172" y="0"/>
                      <a:pt x="6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37"/>
              <p:cNvSpPr/>
              <p:nvPr/>
            </p:nvSpPr>
            <p:spPr>
              <a:xfrm>
                <a:off x="8102894" y="1236902"/>
                <a:ext cx="461694" cy="241707"/>
              </a:xfrm>
              <a:custGeom>
                <a:rect b="b" l="l" r="r" t="t"/>
                <a:pathLst>
                  <a:path extrusionOk="0" h="4095" w="7822">
                    <a:moveTo>
                      <a:pt x="3812" y="1"/>
                    </a:moveTo>
                    <a:cubicBezTo>
                      <a:pt x="2185" y="1"/>
                      <a:pt x="1785" y="1515"/>
                      <a:pt x="1785" y="1515"/>
                    </a:cubicBezTo>
                    <a:cubicBezTo>
                      <a:pt x="1785" y="1515"/>
                      <a:pt x="1722" y="1509"/>
                      <a:pt x="1620" y="1509"/>
                    </a:cubicBezTo>
                    <a:cubicBezTo>
                      <a:pt x="1178" y="1509"/>
                      <a:pt x="1" y="1649"/>
                      <a:pt x="114" y="3171"/>
                    </a:cubicBezTo>
                    <a:cubicBezTo>
                      <a:pt x="114" y="3171"/>
                      <a:pt x="579" y="3603"/>
                      <a:pt x="1179" y="3603"/>
                    </a:cubicBezTo>
                    <a:cubicBezTo>
                      <a:pt x="1313" y="3603"/>
                      <a:pt x="1456" y="3581"/>
                      <a:pt x="1600" y="3529"/>
                    </a:cubicBezTo>
                    <a:cubicBezTo>
                      <a:pt x="1600" y="3529"/>
                      <a:pt x="2473" y="4095"/>
                      <a:pt x="3305" y="4095"/>
                    </a:cubicBezTo>
                    <a:cubicBezTo>
                      <a:pt x="3696" y="4095"/>
                      <a:pt x="4078" y="3971"/>
                      <a:pt x="4353" y="3601"/>
                    </a:cubicBezTo>
                    <a:cubicBezTo>
                      <a:pt x="4353" y="3601"/>
                      <a:pt x="5243" y="3905"/>
                      <a:pt x="6098" y="3905"/>
                    </a:cubicBezTo>
                    <a:cubicBezTo>
                      <a:pt x="6802" y="3905"/>
                      <a:pt x="7482" y="3700"/>
                      <a:pt x="7628" y="2954"/>
                    </a:cubicBezTo>
                    <a:cubicBezTo>
                      <a:pt x="7821" y="1978"/>
                      <a:pt x="7214" y="1778"/>
                      <a:pt x="6685" y="1778"/>
                    </a:cubicBezTo>
                    <a:cubicBezTo>
                      <a:pt x="6320" y="1778"/>
                      <a:pt x="5991" y="1873"/>
                      <a:pt x="5991" y="1873"/>
                    </a:cubicBezTo>
                    <a:cubicBezTo>
                      <a:pt x="5991" y="1873"/>
                      <a:pt x="5635" y="72"/>
                      <a:pt x="3920" y="2"/>
                    </a:cubicBezTo>
                    <a:cubicBezTo>
                      <a:pt x="3883" y="1"/>
                      <a:pt x="3847" y="1"/>
                      <a:pt x="3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37"/>
              <p:cNvSpPr/>
              <p:nvPr/>
            </p:nvSpPr>
            <p:spPr>
              <a:xfrm>
                <a:off x="8340176" y="827595"/>
                <a:ext cx="434424" cy="151281"/>
              </a:xfrm>
              <a:custGeom>
                <a:rect b="b" l="l" r="r" t="t"/>
                <a:pathLst>
                  <a:path extrusionOk="0" h="2563" w="7360">
                    <a:moveTo>
                      <a:pt x="339" y="1"/>
                    </a:moveTo>
                    <a:cubicBezTo>
                      <a:pt x="168" y="1"/>
                      <a:pt x="27" y="133"/>
                      <a:pt x="14" y="304"/>
                    </a:cubicBezTo>
                    <a:cubicBezTo>
                      <a:pt x="0" y="485"/>
                      <a:pt x="136" y="643"/>
                      <a:pt x="316" y="656"/>
                    </a:cubicBezTo>
                    <a:cubicBezTo>
                      <a:pt x="336" y="658"/>
                      <a:pt x="2320" y="834"/>
                      <a:pt x="3185" y="2397"/>
                    </a:cubicBezTo>
                    <a:cubicBezTo>
                      <a:pt x="3243" y="2500"/>
                      <a:pt x="3353" y="2563"/>
                      <a:pt x="3472" y="2563"/>
                    </a:cubicBezTo>
                    <a:lnTo>
                      <a:pt x="3520" y="2559"/>
                    </a:lnTo>
                    <a:cubicBezTo>
                      <a:pt x="3655" y="2539"/>
                      <a:pt x="3764" y="2437"/>
                      <a:pt x="3794" y="2303"/>
                    </a:cubicBezTo>
                    <a:cubicBezTo>
                      <a:pt x="3808" y="2244"/>
                      <a:pt x="4154" y="851"/>
                      <a:pt x="7042" y="656"/>
                    </a:cubicBezTo>
                    <a:cubicBezTo>
                      <a:pt x="7222" y="645"/>
                      <a:pt x="7360" y="488"/>
                      <a:pt x="7348" y="307"/>
                    </a:cubicBezTo>
                    <a:cubicBezTo>
                      <a:pt x="7336" y="135"/>
                      <a:pt x="7194" y="1"/>
                      <a:pt x="7025" y="1"/>
                    </a:cubicBezTo>
                    <a:cubicBezTo>
                      <a:pt x="7016" y="1"/>
                      <a:pt x="7007" y="1"/>
                      <a:pt x="6998" y="2"/>
                    </a:cubicBezTo>
                    <a:cubicBezTo>
                      <a:pt x="4775" y="151"/>
                      <a:pt x="3823" y="985"/>
                      <a:pt x="3425" y="1577"/>
                    </a:cubicBezTo>
                    <a:cubicBezTo>
                      <a:pt x="2302" y="166"/>
                      <a:pt x="453" y="9"/>
                      <a:pt x="367" y="2"/>
                    </a:cubicBezTo>
                    <a:cubicBezTo>
                      <a:pt x="357" y="1"/>
                      <a:pt x="348" y="1"/>
                      <a:pt x="3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37"/>
              <p:cNvSpPr/>
              <p:nvPr/>
            </p:nvSpPr>
            <p:spPr>
              <a:xfrm>
                <a:off x="6116153" y="1046832"/>
                <a:ext cx="496577" cy="190060"/>
              </a:xfrm>
              <a:custGeom>
                <a:rect b="b" l="l" r="r" t="t"/>
                <a:pathLst>
                  <a:path extrusionOk="0" h="3220" w="8413">
                    <a:moveTo>
                      <a:pt x="8041" y="1"/>
                    </a:moveTo>
                    <a:cubicBezTo>
                      <a:pt x="8000" y="1"/>
                      <a:pt x="7959" y="9"/>
                      <a:pt x="7919" y="25"/>
                    </a:cubicBezTo>
                    <a:cubicBezTo>
                      <a:pt x="5556" y="952"/>
                      <a:pt x="4696" y="1856"/>
                      <a:pt x="4383" y="2392"/>
                    </a:cubicBezTo>
                    <a:cubicBezTo>
                      <a:pt x="3224" y="1640"/>
                      <a:pt x="2105" y="1470"/>
                      <a:pt x="1328" y="1470"/>
                    </a:cubicBezTo>
                    <a:cubicBezTo>
                      <a:pt x="715" y="1470"/>
                      <a:pt x="315" y="1576"/>
                      <a:pt x="276" y="1587"/>
                    </a:cubicBezTo>
                    <a:cubicBezTo>
                      <a:pt x="102" y="1636"/>
                      <a:pt x="0" y="1816"/>
                      <a:pt x="48" y="1990"/>
                    </a:cubicBezTo>
                    <a:cubicBezTo>
                      <a:pt x="89" y="2136"/>
                      <a:pt x="221" y="2233"/>
                      <a:pt x="365" y="2233"/>
                    </a:cubicBezTo>
                    <a:cubicBezTo>
                      <a:pt x="394" y="2233"/>
                      <a:pt x="422" y="2229"/>
                      <a:pt x="451" y="2221"/>
                    </a:cubicBezTo>
                    <a:cubicBezTo>
                      <a:pt x="483" y="2212"/>
                      <a:pt x="816" y="2125"/>
                      <a:pt x="1332" y="2125"/>
                    </a:cubicBezTo>
                    <a:cubicBezTo>
                      <a:pt x="2074" y="2125"/>
                      <a:pt x="3195" y="2306"/>
                      <a:pt x="4335" y="3159"/>
                    </a:cubicBezTo>
                    <a:cubicBezTo>
                      <a:pt x="4389" y="3200"/>
                      <a:pt x="4456" y="3220"/>
                      <a:pt x="4522" y="3220"/>
                    </a:cubicBezTo>
                    <a:cubicBezTo>
                      <a:pt x="4568" y="3220"/>
                      <a:pt x="4613" y="3211"/>
                      <a:pt x="4656" y="3193"/>
                    </a:cubicBezTo>
                    <a:cubicBezTo>
                      <a:pt x="4763" y="3150"/>
                      <a:pt x="4841" y="3049"/>
                      <a:pt x="4858" y="2935"/>
                    </a:cubicBezTo>
                    <a:cubicBezTo>
                      <a:pt x="4861" y="2923"/>
                      <a:pt x="5070" y="1850"/>
                      <a:pt x="8160" y="635"/>
                    </a:cubicBezTo>
                    <a:cubicBezTo>
                      <a:pt x="8329" y="569"/>
                      <a:pt x="8413" y="379"/>
                      <a:pt x="8346" y="209"/>
                    </a:cubicBezTo>
                    <a:cubicBezTo>
                      <a:pt x="8295" y="80"/>
                      <a:pt x="8172" y="1"/>
                      <a:pt x="80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37"/>
              <p:cNvSpPr/>
              <p:nvPr/>
            </p:nvSpPr>
            <p:spPr>
              <a:xfrm>
                <a:off x="6400813" y="1772415"/>
                <a:ext cx="326467" cy="124012"/>
              </a:xfrm>
              <a:custGeom>
                <a:rect b="b" l="l" r="r" t="t"/>
                <a:pathLst>
                  <a:path extrusionOk="0" h="2101" w="5531">
                    <a:moveTo>
                      <a:pt x="5176" y="0"/>
                    </a:moveTo>
                    <a:cubicBezTo>
                      <a:pt x="5155" y="0"/>
                      <a:pt x="5135" y="2"/>
                      <a:pt x="5115" y="6"/>
                    </a:cubicBezTo>
                    <a:cubicBezTo>
                      <a:pt x="3863" y="238"/>
                      <a:pt x="3213" y="847"/>
                      <a:pt x="2906" y="1258"/>
                    </a:cubicBezTo>
                    <a:cubicBezTo>
                      <a:pt x="1797" y="330"/>
                      <a:pt x="399" y="301"/>
                      <a:pt x="335" y="301"/>
                    </a:cubicBezTo>
                    <a:lnTo>
                      <a:pt x="330" y="301"/>
                    </a:lnTo>
                    <a:cubicBezTo>
                      <a:pt x="152" y="301"/>
                      <a:pt x="6" y="445"/>
                      <a:pt x="3" y="625"/>
                    </a:cubicBezTo>
                    <a:cubicBezTo>
                      <a:pt x="1" y="805"/>
                      <a:pt x="145" y="954"/>
                      <a:pt x="327" y="957"/>
                    </a:cubicBezTo>
                    <a:cubicBezTo>
                      <a:pt x="340" y="957"/>
                      <a:pt x="1794" y="993"/>
                      <a:pt x="2737" y="1999"/>
                    </a:cubicBezTo>
                    <a:cubicBezTo>
                      <a:pt x="2799" y="2065"/>
                      <a:pt x="2886" y="2101"/>
                      <a:pt x="2976" y="2101"/>
                    </a:cubicBezTo>
                    <a:lnTo>
                      <a:pt x="3037" y="2096"/>
                    </a:lnTo>
                    <a:cubicBezTo>
                      <a:pt x="3147" y="2075"/>
                      <a:pt x="3239" y="1999"/>
                      <a:pt x="3281" y="1897"/>
                    </a:cubicBezTo>
                    <a:cubicBezTo>
                      <a:pt x="3298" y="1858"/>
                      <a:pt x="3697" y="937"/>
                      <a:pt x="5233" y="650"/>
                    </a:cubicBezTo>
                    <a:cubicBezTo>
                      <a:pt x="5411" y="618"/>
                      <a:pt x="5530" y="447"/>
                      <a:pt x="5496" y="269"/>
                    </a:cubicBezTo>
                    <a:cubicBezTo>
                      <a:pt x="5468" y="111"/>
                      <a:pt x="5330" y="0"/>
                      <a:pt x="5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273" name="Google Shape;27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464" y="567133"/>
            <a:ext cx="889050" cy="4387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/>
          <p:nvPr>
            <p:ph idx="1" type="subTitle"/>
          </p:nvPr>
        </p:nvSpPr>
        <p:spPr>
          <a:xfrm>
            <a:off x="3173275" y="2412784"/>
            <a:ext cx="53328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you rather be a foot or ten feet tall?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8"/>
          <p:cNvSpPr txBox="1"/>
          <p:nvPr>
            <p:ph type="title"/>
          </p:nvPr>
        </p:nvSpPr>
        <p:spPr>
          <a:xfrm>
            <a:off x="3174175" y="1570200"/>
            <a:ext cx="53310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Check-in question:</a:t>
            </a:r>
            <a:endParaRPr/>
          </a:p>
        </p:txBody>
      </p:sp>
      <p:grpSp>
        <p:nvGrpSpPr>
          <p:cNvPr id="280" name="Google Shape;280;p38"/>
          <p:cNvGrpSpPr/>
          <p:nvPr/>
        </p:nvGrpSpPr>
        <p:grpSpPr>
          <a:xfrm>
            <a:off x="-473209" y="1079895"/>
            <a:ext cx="3687783" cy="3874721"/>
            <a:chOff x="6116153" y="827595"/>
            <a:chExt cx="3687783" cy="3874721"/>
          </a:xfrm>
        </p:grpSpPr>
        <p:sp>
          <p:nvSpPr>
            <p:cNvPr id="281" name="Google Shape;281;p38"/>
            <p:cNvSpPr/>
            <p:nvPr/>
          </p:nvSpPr>
          <p:spPr>
            <a:xfrm>
              <a:off x="6171656" y="1329509"/>
              <a:ext cx="3632280" cy="3372807"/>
            </a:xfrm>
            <a:custGeom>
              <a:rect b="b" l="l" r="r" t="t"/>
              <a:pathLst>
                <a:path extrusionOk="0" h="57142" w="61538">
                  <a:moveTo>
                    <a:pt x="20929" y="0"/>
                  </a:moveTo>
                  <a:cubicBezTo>
                    <a:pt x="19567" y="0"/>
                    <a:pt x="18293" y="154"/>
                    <a:pt x="17134" y="479"/>
                  </a:cubicBezTo>
                  <a:cubicBezTo>
                    <a:pt x="4658" y="3983"/>
                    <a:pt x="0" y="21081"/>
                    <a:pt x="1918" y="35720"/>
                  </a:cubicBezTo>
                  <a:cubicBezTo>
                    <a:pt x="1918" y="35720"/>
                    <a:pt x="1920" y="35732"/>
                    <a:pt x="1923" y="35754"/>
                  </a:cubicBezTo>
                  <a:lnTo>
                    <a:pt x="1923" y="35756"/>
                  </a:lnTo>
                  <a:cubicBezTo>
                    <a:pt x="2003" y="36319"/>
                    <a:pt x="3058" y="43588"/>
                    <a:pt x="4666" y="46209"/>
                  </a:cubicBezTo>
                  <a:cubicBezTo>
                    <a:pt x="5270" y="47638"/>
                    <a:pt x="5957" y="48978"/>
                    <a:pt x="6727" y="50206"/>
                  </a:cubicBezTo>
                  <a:lnTo>
                    <a:pt x="7473" y="51320"/>
                  </a:lnTo>
                  <a:cubicBezTo>
                    <a:pt x="8197" y="52335"/>
                    <a:pt x="8983" y="53261"/>
                    <a:pt x="9829" y="54073"/>
                  </a:cubicBezTo>
                  <a:cubicBezTo>
                    <a:pt x="12050" y="56195"/>
                    <a:pt x="15655" y="57142"/>
                    <a:pt x="19942" y="57142"/>
                  </a:cubicBezTo>
                  <a:cubicBezTo>
                    <a:pt x="27507" y="57142"/>
                    <a:pt x="37195" y="54193"/>
                    <a:pt x="45141" y="49548"/>
                  </a:cubicBezTo>
                  <a:cubicBezTo>
                    <a:pt x="45791" y="49175"/>
                    <a:pt x="46997" y="48408"/>
                    <a:pt x="47217" y="48269"/>
                  </a:cubicBezTo>
                  <a:cubicBezTo>
                    <a:pt x="47241" y="48254"/>
                    <a:pt x="47253" y="48246"/>
                    <a:pt x="47253" y="48246"/>
                  </a:cubicBezTo>
                  <a:cubicBezTo>
                    <a:pt x="48886" y="47184"/>
                    <a:pt x="50426" y="46051"/>
                    <a:pt x="51827" y="44855"/>
                  </a:cubicBezTo>
                  <a:cubicBezTo>
                    <a:pt x="52926" y="44197"/>
                    <a:pt x="56152" y="40379"/>
                    <a:pt x="56353" y="40140"/>
                  </a:cubicBezTo>
                  <a:cubicBezTo>
                    <a:pt x="56356" y="40138"/>
                    <a:pt x="56358" y="40135"/>
                    <a:pt x="56359" y="40133"/>
                  </a:cubicBezTo>
                  <a:lnTo>
                    <a:pt x="56363" y="40130"/>
                  </a:lnTo>
                  <a:cubicBezTo>
                    <a:pt x="58264" y="37623"/>
                    <a:pt x="59516" y="34955"/>
                    <a:pt x="59858" y="32211"/>
                  </a:cubicBezTo>
                  <a:cubicBezTo>
                    <a:pt x="61538" y="18661"/>
                    <a:pt x="35933" y="0"/>
                    <a:pt x="20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2" name="Google Shape;282;p38"/>
            <p:cNvGrpSpPr/>
            <p:nvPr/>
          </p:nvGrpSpPr>
          <p:grpSpPr>
            <a:xfrm>
              <a:off x="6116153" y="827595"/>
              <a:ext cx="3687783" cy="3874721"/>
              <a:chOff x="6116153" y="827595"/>
              <a:chExt cx="3687783" cy="3874721"/>
            </a:xfrm>
          </p:grpSpPr>
          <p:sp>
            <p:nvSpPr>
              <p:cNvPr id="283" name="Google Shape;283;p38"/>
              <p:cNvSpPr/>
              <p:nvPr/>
            </p:nvSpPr>
            <p:spPr>
              <a:xfrm>
                <a:off x="6612750" y="3720435"/>
                <a:ext cx="2384905" cy="981881"/>
              </a:xfrm>
              <a:custGeom>
                <a:rect b="b" l="l" r="r" t="t"/>
                <a:pathLst>
                  <a:path extrusionOk="0" h="16635" w="40405">
                    <a:moveTo>
                      <a:pt x="21058" y="0"/>
                    </a:moveTo>
                    <a:cubicBezTo>
                      <a:pt x="20220" y="0"/>
                      <a:pt x="19400" y="9"/>
                      <a:pt x="18598" y="26"/>
                    </a:cubicBezTo>
                    <a:cubicBezTo>
                      <a:pt x="10002" y="3955"/>
                      <a:pt x="4001" y="7784"/>
                      <a:pt x="0" y="10813"/>
                    </a:cubicBezTo>
                    <a:cubicBezTo>
                      <a:pt x="724" y="11828"/>
                      <a:pt x="1510" y="12754"/>
                      <a:pt x="2356" y="13566"/>
                    </a:cubicBezTo>
                    <a:cubicBezTo>
                      <a:pt x="4577" y="15688"/>
                      <a:pt x="8182" y="16635"/>
                      <a:pt x="12469" y="16635"/>
                    </a:cubicBezTo>
                    <a:cubicBezTo>
                      <a:pt x="20034" y="16635"/>
                      <a:pt x="29722" y="13686"/>
                      <a:pt x="37668" y="9041"/>
                    </a:cubicBezTo>
                    <a:cubicBezTo>
                      <a:pt x="38450" y="7354"/>
                      <a:pt x="39361" y="5634"/>
                      <a:pt x="40404" y="4022"/>
                    </a:cubicBezTo>
                    <a:cubicBezTo>
                      <a:pt x="40228" y="3992"/>
                      <a:pt x="40048" y="3958"/>
                      <a:pt x="39867" y="3922"/>
                    </a:cubicBezTo>
                    <a:cubicBezTo>
                      <a:pt x="38559" y="3666"/>
                      <a:pt x="37809" y="2625"/>
                      <a:pt x="37472" y="1158"/>
                    </a:cubicBezTo>
                    <a:cubicBezTo>
                      <a:pt x="31492" y="316"/>
                      <a:pt x="25976" y="0"/>
                      <a:pt x="210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38"/>
              <p:cNvSpPr/>
              <p:nvPr/>
            </p:nvSpPr>
            <p:spPr>
              <a:xfrm>
                <a:off x="6447067" y="3198182"/>
                <a:ext cx="1066228" cy="1094796"/>
              </a:xfrm>
              <a:custGeom>
                <a:rect b="b" l="l" r="r" t="t"/>
                <a:pathLst>
                  <a:path extrusionOk="0" h="18548" w="18064">
                    <a:moveTo>
                      <a:pt x="11018" y="1"/>
                    </a:moveTo>
                    <a:cubicBezTo>
                      <a:pt x="10984" y="119"/>
                      <a:pt x="10246" y="2852"/>
                      <a:pt x="10902" y="10075"/>
                    </a:cubicBezTo>
                    <a:cubicBezTo>
                      <a:pt x="10333" y="10026"/>
                      <a:pt x="9732" y="9945"/>
                      <a:pt x="9103" y="9834"/>
                    </a:cubicBezTo>
                    <a:cubicBezTo>
                      <a:pt x="8765" y="9880"/>
                      <a:pt x="8431" y="9928"/>
                      <a:pt x="8104" y="9977"/>
                    </a:cubicBezTo>
                    <a:cubicBezTo>
                      <a:pt x="8481" y="13462"/>
                      <a:pt x="6459" y="14825"/>
                      <a:pt x="3025" y="14825"/>
                    </a:cubicBezTo>
                    <a:cubicBezTo>
                      <a:pt x="2923" y="14825"/>
                      <a:pt x="2819" y="14823"/>
                      <a:pt x="2714" y="14821"/>
                    </a:cubicBezTo>
                    <a:cubicBezTo>
                      <a:pt x="1896" y="7906"/>
                      <a:pt x="2787" y="3337"/>
                      <a:pt x="2797" y="3291"/>
                    </a:cubicBezTo>
                    <a:lnTo>
                      <a:pt x="1830" y="3096"/>
                    </a:lnTo>
                    <a:cubicBezTo>
                      <a:pt x="1791" y="3291"/>
                      <a:pt x="912" y="7787"/>
                      <a:pt x="1715" y="14767"/>
                    </a:cubicBezTo>
                    <a:cubicBezTo>
                      <a:pt x="1170" y="14721"/>
                      <a:pt x="595" y="14646"/>
                      <a:pt x="0" y="14550"/>
                    </a:cubicBezTo>
                    <a:lnTo>
                      <a:pt x="0" y="14550"/>
                    </a:lnTo>
                    <a:cubicBezTo>
                      <a:pt x="602" y="15979"/>
                      <a:pt x="1291" y="17319"/>
                      <a:pt x="2061" y="18547"/>
                    </a:cubicBezTo>
                    <a:cubicBezTo>
                      <a:pt x="5667" y="15827"/>
                      <a:pt x="10852" y="12491"/>
                      <a:pt x="18063" y="8995"/>
                    </a:cubicBezTo>
                    <a:lnTo>
                      <a:pt x="18063" y="8995"/>
                    </a:lnTo>
                    <a:cubicBezTo>
                      <a:pt x="17254" y="9037"/>
                      <a:pt x="16469" y="9087"/>
                      <a:pt x="15704" y="9142"/>
                    </a:cubicBezTo>
                    <a:cubicBezTo>
                      <a:pt x="14899" y="9830"/>
                      <a:pt x="13675" y="10132"/>
                      <a:pt x="12135" y="10132"/>
                    </a:cubicBezTo>
                    <a:cubicBezTo>
                      <a:pt x="12056" y="10132"/>
                      <a:pt x="11977" y="10131"/>
                      <a:pt x="11896" y="10130"/>
                    </a:cubicBezTo>
                    <a:cubicBezTo>
                      <a:pt x="11240" y="3020"/>
                      <a:pt x="11959" y="294"/>
                      <a:pt x="11968" y="269"/>
                    </a:cubicBezTo>
                    <a:lnTo>
                      <a:pt x="11491" y="135"/>
                    </a:lnTo>
                    <a:lnTo>
                      <a:pt x="1101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38"/>
              <p:cNvSpPr/>
              <p:nvPr/>
            </p:nvSpPr>
            <p:spPr>
              <a:xfrm>
                <a:off x="8960764" y="3416751"/>
                <a:ext cx="270039" cy="760596"/>
              </a:xfrm>
              <a:custGeom>
                <a:rect b="b" l="l" r="r" t="t"/>
                <a:pathLst>
                  <a:path extrusionOk="0" h="12886" w="4575">
                    <a:moveTo>
                      <a:pt x="3404" y="0"/>
                    </a:moveTo>
                    <a:lnTo>
                      <a:pt x="2420" y="29"/>
                    </a:lnTo>
                    <a:cubicBezTo>
                      <a:pt x="2422" y="78"/>
                      <a:pt x="2551" y="4956"/>
                      <a:pt x="1637" y="10031"/>
                    </a:cubicBezTo>
                    <a:cubicBezTo>
                      <a:pt x="1048" y="10953"/>
                      <a:pt x="504" y="11913"/>
                      <a:pt x="0" y="12885"/>
                    </a:cubicBezTo>
                    <a:cubicBezTo>
                      <a:pt x="1633" y="11822"/>
                      <a:pt x="3173" y="10689"/>
                      <a:pt x="4574" y="9493"/>
                    </a:cubicBezTo>
                    <a:lnTo>
                      <a:pt x="4574" y="9493"/>
                    </a:lnTo>
                    <a:cubicBezTo>
                      <a:pt x="4391" y="9502"/>
                      <a:pt x="4203" y="9506"/>
                      <a:pt x="4010" y="9506"/>
                    </a:cubicBezTo>
                    <a:cubicBezTo>
                      <a:pt x="3605" y="9506"/>
                      <a:pt x="3179" y="9487"/>
                      <a:pt x="2734" y="9449"/>
                    </a:cubicBezTo>
                    <a:cubicBezTo>
                      <a:pt x="3526" y="4552"/>
                      <a:pt x="3406" y="48"/>
                      <a:pt x="34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38"/>
              <p:cNvSpPr/>
              <p:nvPr/>
            </p:nvSpPr>
            <p:spPr>
              <a:xfrm>
                <a:off x="6171538" y="1329509"/>
                <a:ext cx="3632399" cy="2379416"/>
              </a:xfrm>
              <a:custGeom>
                <a:rect b="b" l="l" r="r" t="t"/>
                <a:pathLst>
                  <a:path extrusionOk="0" h="40312" w="61540">
                    <a:moveTo>
                      <a:pt x="20931" y="0"/>
                    </a:moveTo>
                    <a:cubicBezTo>
                      <a:pt x="19569" y="0"/>
                      <a:pt x="18295" y="154"/>
                      <a:pt x="17136" y="479"/>
                    </a:cubicBezTo>
                    <a:cubicBezTo>
                      <a:pt x="4660" y="3982"/>
                      <a:pt x="0" y="21081"/>
                      <a:pt x="1920" y="35720"/>
                    </a:cubicBezTo>
                    <a:cubicBezTo>
                      <a:pt x="1920" y="35720"/>
                      <a:pt x="1922" y="35730"/>
                      <a:pt x="1925" y="35754"/>
                    </a:cubicBezTo>
                    <a:cubicBezTo>
                      <a:pt x="3043" y="31516"/>
                      <a:pt x="5146" y="27574"/>
                      <a:pt x="6780" y="27504"/>
                    </a:cubicBezTo>
                    <a:cubicBezTo>
                      <a:pt x="6810" y="27503"/>
                      <a:pt x="6841" y="27502"/>
                      <a:pt x="6872" y="27502"/>
                    </a:cubicBezTo>
                    <a:cubicBezTo>
                      <a:pt x="8893" y="27502"/>
                      <a:pt x="10251" y="30364"/>
                      <a:pt x="11196" y="33756"/>
                    </a:cubicBezTo>
                    <a:cubicBezTo>
                      <a:pt x="12027" y="29345"/>
                      <a:pt x="14281" y="24665"/>
                      <a:pt x="15978" y="24592"/>
                    </a:cubicBezTo>
                    <a:cubicBezTo>
                      <a:pt x="16005" y="24591"/>
                      <a:pt x="16032" y="24590"/>
                      <a:pt x="16060" y="24590"/>
                    </a:cubicBezTo>
                    <a:cubicBezTo>
                      <a:pt x="19236" y="24590"/>
                      <a:pt x="20606" y="32379"/>
                      <a:pt x="21347" y="36955"/>
                    </a:cubicBezTo>
                    <a:cubicBezTo>
                      <a:pt x="21508" y="37945"/>
                      <a:pt x="21473" y="38759"/>
                      <a:pt x="21266" y="39423"/>
                    </a:cubicBezTo>
                    <a:cubicBezTo>
                      <a:pt x="23505" y="39279"/>
                      <a:pt x="25927" y="39193"/>
                      <a:pt x="28512" y="39193"/>
                    </a:cubicBezTo>
                    <a:cubicBezTo>
                      <a:pt x="33389" y="39193"/>
                      <a:pt x="38847" y="39500"/>
                      <a:pt x="44755" y="40311"/>
                    </a:cubicBezTo>
                    <a:cubicBezTo>
                      <a:pt x="44385" y="34860"/>
                      <a:pt x="47906" y="25991"/>
                      <a:pt x="50362" y="25888"/>
                    </a:cubicBezTo>
                    <a:cubicBezTo>
                      <a:pt x="50393" y="25887"/>
                      <a:pt x="50424" y="25886"/>
                      <a:pt x="50455" y="25886"/>
                    </a:cubicBezTo>
                    <a:cubicBezTo>
                      <a:pt x="53959" y="25886"/>
                      <a:pt x="55471" y="34480"/>
                      <a:pt x="56290" y="39529"/>
                    </a:cubicBezTo>
                    <a:cubicBezTo>
                      <a:pt x="56322" y="39736"/>
                      <a:pt x="56346" y="39935"/>
                      <a:pt x="56365" y="40130"/>
                    </a:cubicBezTo>
                    <a:cubicBezTo>
                      <a:pt x="58266" y="37623"/>
                      <a:pt x="59518" y="34955"/>
                      <a:pt x="59860" y="32211"/>
                    </a:cubicBezTo>
                    <a:cubicBezTo>
                      <a:pt x="61540" y="18661"/>
                      <a:pt x="35935" y="0"/>
                      <a:pt x="20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38"/>
              <p:cNvSpPr/>
              <p:nvPr/>
            </p:nvSpPr>
            <p:spPr>
              <a:xfrm>
                <a:off x="6174408" y="2204672"/>
                <a:ext cx="684631" cy="371917"/>
              </a:xfrm>
              <a:custGeom>
                <a:rect b="b" l="l" r="r" t="t"/>
                <a:pathLst>
                  <a:path extrusionOk="0" h="6301" w="11599">
                    <a:moveTo>
                      <a:pt x="6141" y="0"/>
                    </a:moveTo>
                    <a:cubicBezTo>
                      <a:pt x="5372" y="0"/>
                      <a:pt x="4714" y="463"/>
                      <a:pt x="4426" y="1126"/>
                    </a:cubicBezTo>
                    <a:cubicBezTo>
                      <a:pt x="4285" y="1075"/>
                      <a:pt x="4133" y="1048"/>
                      <a:pt x="3973" y="1048"/>
                    </a:cubicBezTo>
                    <a:cubicBezTo>
                      <a:pt x="3220" y="1048"/>
                      <a:pt x="2609" y="1659"/>
                      <a:pt x="2609" y="2412"/>
                    </a:cubicBezTo>
                    <a:lnTo>
                      <a:pt x="2613" y="2481"/>
                    </a:lnTo>
                    <a:cubicBezTo>
                      <a:pt x="2411" y="2410"/>
                      <a:pt x="2194" y="2371"/>
                      <a:pt x="1967" y="2371"/>
                    </a:cubicBezTo>
                    <a:cubicBezTo>
                      <a:pt x="881" y="2371"/>
                      <a:pt x="1" y="3250"/>
                      <a:pt x="1" y="4335"/>
                    </a:cubicBezTo>
                    <a:cubicBezTo>
                      <a:pt x="1" y="5421"/>
                      <a:pt x="881" y="6301"/>
                      <a:pt x="1967" y="6301"/>
                    </a:cubicBezTo>
                    <a:lnTo>
                      <a:pt x="2009" y="6299"/>
                    </a:lnTo>
                    <a:lnTo>
                      <a:pt x="10367" y="6296"/>
                    </a:lnTo>
                    <a:lnTo>
                      <a:pt x="10440" y="6301"/>
                    </a:lnTo>
                    <a:cubicBezTo>
                      <a:pt x="11081" y="6301"/>
                      <a:pt x="11599" y="5782"/>
                      <a:pt x="11599" y="5142"/>
                    </a:cubicBezTo>
                    <a:cubicBezTo>
                      <a:pt x="11599" y="4503"/>
                      <a:pt x="11081" y="3984"/>
                      <a:pt x="10440" y="3984"/>
                    </a:cubicBezTo>
                    <a:lnTo>
                      <a:pt x="10435" y="3984"/>
                    </a:lnTo>
                    <a:cubicBezTo>
                      <a:pt x="10371" y="2831"/>
                      <a:pt x="9418" y="1913"/>
                      <a:pt x="8247" y="1913"/>
                    </a:cubicBezTo>
                    <a:cubicBezTo>
                      <a:pt x="8166" y="1913"/>
                      <a:pt x="8084" y="1918"/>
                      <a:pt x="8006" y="1927"/>
                    </a:cubicBezTo>
                    <a:lnTo>
                      <a:pt x="8008" y="1867"/>
                    </a:lnTo>
                    <a:cubicBezTo>
                      <a:pt x="8008" y="836"/>
                      <a:pt x="7172" y="0"/>
                      <a:pt x="6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38"/>
              <p:cNvSpPr/>
              <p:nvPr/>
            </p:nvSpPr>
            <p:spPr>
              <a:xfrm>
                <a:off x="8102894" y="1236902"/>
                <a:ext cx="461694" cy="241707"/>
              </a:xfrm>
              <a:custGeom>
                <a:rect b="b" l="l" r="r" t="t"/>
                <a:pathLst>
                  <a:path extrusionOk="0" h="4095" w="7822">
                    <a:moveTo>
                      <a:pt x="3812" y="1"/>
                    </a:moveTo>
                    <a:cubicBezTo>
                      <a:pt x="2185" y="1"/>
                      <a:pt x="1785" y="1515"/>
                      <a:pt x="1785" y="1515"/>
                    </a:cubicBezTo>
                    <a:cubicBezTo>
                      <a:pt x="1785" y="1515"/>
                      <a:pt x="1722" y="1509"/>
                      <a:pt x="1620" y="1509"/>
                    </a:cubicBezTo>
                    <a:cubicBezTo>
                      <a:pt x="1178" y="1509"/>
                      <a:pt x="1" y="1649"/>
                      <a:pt x="114" y="3171"/>
                    </a:cubicBezTo>
                    <a:cubicBezTo>
                      <a:pt x="114" y="3171"/>
                      <a:pt x="579" y="3603"/>
                      <a:pt x="1179" y="3603"/>
                    </a:cubicBezTo>
                    <a:cubicBezTo>
                      <a:pt x="1313" y="3603"/>
                      <a:pt x="1456" y="3581"/>
                      <a:pt x="1600" y="3529"/>
                    </a:cubicBezTo>
                    <a:cubicBezTo>
                      <a:pt x="1600" y="3529"/>
                      <a:pt x="2473" y="4095"/>
                      <a:pt x="3305" y="4095"/>
                    </a:cubicBezTo>
                    <a:cubicBezTo>
                      <a:pt x="3696" y="4095"/>
                      <a:pt x="4078" y="3971"/>
                      <a:pt x="4353" y="3601"/>
                    </a:cubicBezTo>
                    <a:cubicBezTo>
                      <a:pt x="4353" y="3601"/>
                      <a:pt x="5243" y="3905"/>
                      <a:pt x="6098" y="3905"/>
                    </a:cubicBezTo>
                    <a:cubicBezTo>
                      <a:pt x="6802" y="3905"/>
                      <a:pt x="7482" y="3700"/>
                      <a:pt x="7628" y="2954"/>
                    </a:cubicBezTo>
                    <a:cubicBezTo>
                      <a:pt x="7821" y="1978"/>
                      <a:pt x="7214" y="1778"/>
                      <a:pt x="6685" y="1778"/>
                    </a:cubicBezTo>
                    <a:cubicBezTo>
                      <a:pt x="6320" y="1778"/>
                      <a:pt x="5991" y="1873"/>
                      <a:pt x="5991" y="1873"/>
                    </a:cubicBezTo>
                    <a:cubicBezTo>
                      <a:pt x="5991" y="1873"/>
                      <a:pt x="5635" y="72"/>
                      <a:pt x="3920" y="2"/>
                    </a:cubicBezTo>
                    <a:cubicBezTo>
                      <a:pt x="3883" y="1"/>
                      <a:pt x="3847" y="1"/>
                      <a:pt x="3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38"/>
              <p:cNvSpPr/>
              <p:nvPr/>
            </p:nvSpPr>
            <p:spPr>
              <a:xfrm>
                <a:off x="8340176" y="827595"/>
                <a:ext cx="434424" cy="151281"/>
              </a:xfrm>
              <a:custGeom>
                <a:rect b="b" l="l" r="r" t="t"/>
                <a:pathLst>
                  <a:path extrusionOk="0" h="2563" w="7360">
                    <a:moveTo>
                      <a:pt x="339" y="1"/>
                    </a:moveTo>
                    <a:cubicBezTo>
                      <a:pt x="168" y="1"/>
                      <a:pt x="27" y="133"/>
                      <a:pt x="14" y="304"/>
                    </a:cubicBezTo>
                    <a:cubicBezTo>
                      <a:pt x="0" y="485"/>
                      <a:pt x="136" y="643"/>
                      <a:pt x="316" y="656"/>
                    </a:cubicBezTo>
                    <a:cubicBezTo>
                      <a:pt x="336" y="658"/>
                      <a:pt x="2320" y="834"/>
                      <a:pt x="3185" y="2397"/>
                    </a:cubicBezTo>
                    <a:cubicBezTo>
                      <a:pt x="3243" y="2500"/>
                      <a:pt x="3353" y="2563"/>
                      <a:pt x="3472" y="2563"/>
                    </a:cubicBezTo>
                    <a:lnTo>
                      <a:pt x="3520" y="2559"/>
                    </a:lnTo>
                    <a:cubicBezTo>
                      <a:pt x="3655" y="2539"/>
                      <a:pt x="3764" y="2437"/>
                      <a:pt x="3794" y="2303"/>
                    </a:cubicBezTo>
                    <a:cubicBezTo>
                      <a:pt x="3808" y="2244"/>
                      <a:pt x="4154" y="851"/>
                      <a:pt x="7042" y="656"/>
                    </a:cubicBezTo>
                    <a:cubicBezTo>
                      <a:pt x="7222" y="645"/>
                      <a:pt x="7360" y="488"/>
                      <a:pt x="7348" y="307"/>
                    </a:cubicBezTo>
                    <a:cubicBezTo>
                      <a:pt x="7336" y="135"/>
                      <a:pt x="7194" y="1"/>
                      <a:pt x="7025" y="1"/>
                    </a:cubicBezTo>
                    <a:cubicBezTo>
                      <a:pt x="7016" y="1"/>
                      <a:pt x="7007" y="1"/>
                      <a:pt x="6998" y="2"/>
                    </a:cubicBezTo>
                    <a:cubicBezTo>
                      <a:pt x="4775" y="151"/>
                      <a:pt x="3823" y="985"/>
                      <a:pt x="3425" y="1577"/>
                    </a:cubicBezTo>
                    <a:cubicBezTo>
                      <a:pt x="2302" y="166"/>
                      <a:pt x="453" y="9"/>
                      <a:pt x="367" y="2"/>
                    </a:cubicBezTo>
                    <a:cubicBezTo>
                      <a:pt x="357" y="1"/>
                      <a:pt x="348" y="1"/>
                      <a:pt x="3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38"/>
              <p:cNvSpPr/>
              <p:nvPr/>
            </p:nvSpPr>
            <p:spPr>
              <a:xfrm>
                <a:off x="6116153" y="1046832"/>
                <a:ext cx="496577" cy="190060"/>
              </a:xfrm>
              <a:custGeom>
                <a:rect b="b" l="l" r="r" t="t"/>
                <a:pathLst>
                  <a:path extrusionOk="0" h="3220" w="8413">
                    <a:moveTo>
                      <a:pt x="8041" y="1"/>
                    </a:moveTo>
                    <a:cubicBezTo>
                      <a:pt x="8000" y="1"/>
                      <a:pt x="7959" y="9"/>
                      <a:pt x="7919" y="25"/>
                    </a:cubicBezTo>
                    <a:cubicBezTo>
                      <a:pt x="5556" y="952"/>
                      <a:pt x="4696" y="1856"/>
                      <a:pt x="4383" y="2392"/>
                    </a:cubicBezTo>
                    <a:cubicBezTo>
                      <a:pt x="3224" y="1640"/>
                      <a:pt x="2105" y="1470"/>
                      <a:pt x="1328" y="1470"/>
                    </a:cubicBezTo>
                    <a:cubicBezTo>
                      <a:pt x="715" y="1470"/>
                      <a:pt x="315" y="1576"/>
                      <a:pt x="276" y="1587"/>
                    </a:cubicBezTo>
                    <a:cubicBezTo>
                      <a:pt x="102" y="1636"/>
                      <a:pt x="0" y="1816"/>
                      <a:pt x="48" y="1990"/>
                    </a:cubicBezTo>
                    <a:cubicBezTo>
                      <a:pt x="89" y="2136"/>
                      <a:pt x="221" y="2233"/>
                      <a:pt x="365" y="2233"/>
                    </a:cubicBezTo>
                    <a:cubicBezTo>
                      <a:pt x="394" y="2233"/>
                      <a:pt x="422" y="2229"/>
                      <a:pt x="451" y="2221"/>
                    </a:cubicBezTo>
                    <a:cubicBezTo>
                      <a:pt x="483" y="2212"/>
                      <a:pt x="816" y="2125"/>
                      <a:pt x="1332" y="2125"/>
                    </a:cubicBezTo>
                    <a:cubicBezTo>
                      <a:pt x="2074" y="2125"/>
                      <a:pt x="3195" y="2306"/>
                      <a:pt x="4335" y="3159"/>
                    </a:cubicBezTo>
                    <a:cubicBezTo>
                      <a:pt x="4389" y="3200"/>
                      <a:pt x="4456" y="3220"/>
                      <a:pt x="4522" y="3220"/>
                    </a:cubicBezTo>
                    <a:cubicBezTo>
                      <a:pt x="4568" y="3220"/>
                      <a:pt x="4613" y="3211"/>
                      <a:pt x="4656" y="3193"/>
                    </a:cubicBezTo>
                    <a:cubicBezTo>
                      <a:pt x="4763" y="3150"/>
                      <a:pt x="4841" y="3049"/>
                      <a:pt x="4858" y="2935"/>
                    </a:cubicBezTo>
                    <a:cubicBezTo>
                      <a:pt x="4861" y="2923"/>
                      <a:pt x="5070" y="1850"/>
                      <a:pt x="8160" y="635"/>
                    </a:cubicBezTo>
                    <a:cubicBezTo>
                      <a:pt x="8329" y="569"/>
                      <a:pt x="8413" y="379"/>
                      <a:pt x="8346" y="209"/>
                    </a:cubicBezTo>
                    <a:cubicBezTo>
                      <a:pt x="8295" y="80"/>
                      <a:pt x="8172" y="1"/>
                      <a:pt x="80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38"/>
              <p:cNvSpPr/>
              <p:nvPr/>
            </p:nvSpPr>
            <p:spPr>
              <a:xfrm>
                <a:off x="6400813" y="1772415"/>
                <a:ext cx="326467" cy="124012"/>
              </a:xfrm>
              <a:custGeom>
                <a:rect b="b" l="l" r="r" t="t"/>
                <a:pathLst>
                  <a:path extrusionOk="0" h="2101" w="5531">
                    <a:moveTo>
                      <a:pt x="5176" y="0"/>
                    </a:moveTo>
                    <a:cubicBezTo>
                      <a:pt x="5155" y="0"/>
                      <a:pt x="5135" y="2"/>
                      <a:pt x="5115" y="6"/>
                    </a:cubicBezTo>
                    <a:cubicBezTo>
                      <a:pt x="3863" y="238"/>
                      <a:pt x="3213" y="847"/>
                      <a:pt x="2906" y="1258"/>
                    </a:cubicBezTo>
                    <a:cubicBezTo>
                      <a:pt x="1797" y="330"/>
                      <a:pt x="399" y="301"/>
                      <a:pt x="335" y="301"/>
                    </a:cubicBezTo>
                    <a:lnTo>
                      <a:pt x="330" y="301"/>
                    </a:lnTo>
                    <a:cubicBezTo>
                      <a:pt x="152" y="301"/>
                      <a:pt x="6" y="445"/>
                      <a:pt x="3" y="625"/>
                    </a:cubicBezTo>
                    <a:cubicBezTo>
                      <a:pt x="1" y="805"/>
                      <a:pt x="145" y="954"/>
                      <a:pt x="327" y="957"/>
                    </a:cubicBezTo>
                    <a:cubicBezTo>
                      <a:pt x="340" y="957"/>
                      <a:pt x="1794" y="993"/>
                      <a:pt x="2737" y="1999"/>
                    </a:cubicBezTo>
                    <a:cubicBezTo>
                      <a:pt x="2799" y="2065"/>
                      <a:pt x="2886" y="2101"/>
                      <a:pt x="2976" y="2101"/>
                    </a:cubicBezTo>
                    <a:lnTo>
                      <a:pt x="3037" y="2096"/>
                    </a:lnTo>
                    <a:cubicBezTo>
                      <a:pt x="3147" y="2075"/>
                      <a:pt x="3239" y="1999"/>
                      <a:pt x="3281" y="1897"/>
                    </a:cubicBezTo>
                    <a:cubicBezTo>
                      <a:pt x="3298" y="1858"/>
                      <a:pt x="3697" y="937"/>
                      <a:pt x="5233" y="650"/>
                    </a:cubicBezTo>
                    <a:cubicBezTo>
                      <a:pt x="5411" y="618"/>
                      <a:pt x="5530" y="447"/>
                      <a:pt x="5496" y="269"/>
                    </a:cubicBezTo>
                    <a:cubicBezTo>
                      <a:pt x="5468" y="111"/>
                      <a:pt x="5330" y="0"/>
                      <a:pt x="5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292" name="Google Shape;29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464" y="567133"/>
            <a:ext cx="889050" cy="4387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"/>
          <p:cNvSpPr txBox="1"/>
          <p:nvPr>
            <p:ph type="title"/>
          </p:nvPr>
        </p:nvSpPr>
        <p:spPr>
          <a:xfrm>
            <a:off x="869050" y="1396600"/>
            <a:ext cx="7561800" cy="196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Welcome</a:t>
            </a:r>
            <a:endParaRPr sz="10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everyone </a:t>
            </a:r>
            <a:endParaRPr sz="10000"/>
          </a:p>
        </p:txBody>
      </p:sp>
      <p:sp>
        <p:nvSpPr>
          <p:cNvPr id="298" name="Google Shape;298;p39"/>
          <p:cNvSpPr txBox="1"/>
          <p:nvPr>
            <p:ph idx="1" type="subTitle"/>
          </p:nvPr>
        </p:nvSpPr>
        <p:spPr>
          <a:xfrm>
            <a:off x="3557950" y="3235070"/>
            <a:ext cx="4872900" cy="67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I’m Julia, </a:t>
            </a:r>
            <a:r>
              <a:rPr lang="en"/>
              <a:t>sophomore</a:t>
            </a:r>
            <a:r>
              <a:rPr lang="en"/>
              <a:t>, runner + cycler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I’m Jazmin, junior, soccer player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I’m Aasha, </a:t>
            </a:r>
            <a:r>
              <a:rPr lang="en"/>
              <a:t>sophomore</a:t>
            </a:r>
            <a:r>
              <a:rPr lang="en"/>
              <a:t>, climber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your name to “FirstName (Pronouns)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for today</a:t>
            </a:r>
            <a:endParaRPr/>
          </a:p>
        </p:txBody>
      </p:sp>
      <p:graphicFrame>
        <p:nvGraphicFramePr>
          <p:cNvPr id="304" name="Google Shape;304;p40"/>
          <p:cNvGraphicFramePr/>
          <p:nvPr/>
        </p:nvGraphicFramePr>
        <p:xfrm>
          <a:off x="908288" y="10896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{4116039F-E4C4-4CD9-BF00-023EF93E11EC}</a:tableStyleId>
              </a:tblPr>
              <a:tblGrid>
                <a:gridCol w="2881175"/>
                <a:gridCol w="4446250"/>
              </a:tblGrid>
              <a:tr h="828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TIME</a:t>
                      </a:r>
                      <a:endParaRPr sz="2400">
                        <a:solidFill>
                          <a:schemeClr val="dk1"/>
                        </a:solidFill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Luckiest Guy"/>
                          <a:ea typeface="Luckiest Guy"/>
                          <a:cs typeface="Luckiest Guy"/>
                          <a:sym typeface="Luckiest Guy"/>
                        </a:rPr>
                        <a:t>Activity </a:t>
                      </a:r>
                      <a:endParaRPr sz="2400">
                        <a:solidFill>
                          <a:schemeClr val="dk1"/>
                        </a:solidFill>
                        <a:latin typeface="Luckiest Guy"/>
                        <a:ea typeface="Luckiest Guy"/>
                        <a:cs typeface="Luckiest Guy"/>
                        <a:sym typeface="Luckiest Guy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9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3:05 - 3:15</a:t>
                      </a:r>
                      <a:endParaRPr>
                        <a:solidFill>
                          <a:schemeClr val="dk1"/>
                        </a:solidFill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Conversation 1</a:t>
                      </a:r>
                      <a:endParaRPr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09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3:15- 3:40</a:t>
                      </a:r>
                      <a:endParaRPr>
                        <a:solidFill>
                          <a:schemeClr val="dk1"/>
                        </a:solidFill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Presentation About Nutrition + Doctor Speaker</a:t>
                      </a:r>
                      <a:endParaRPr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509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3:40 - 3:50</a:t>
                      </a:r>
                      <a:endParaRPr>
                        <a:solidFill>
                          <a:schemeClr val="dk1"/>
                        </a:solidFill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Athlete Speaker</a:t>
                      </a:r>
                      <a:endParaRPr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509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3:50 - 3:55</a:t>
                      </a:r>
                      <a:endParaRPr>
                        <a:solidFill>
                          <a:schemeClr val="dk1"/>
                        </a:solidFill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Conversation 2</a:t>
                      </a:r>
                      <a:endParaRPr>
                        <a:solidFill>
                          <a:schemeClr val="lt1"/>
                        </a:solidFill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09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3:55 - 4:00</a:t>
                      </a:r>
                      <a:endParaRPr>
                        <a:solidFill>
                          <a:schemeClr val="dk1"/>
                        </a:solidFill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Closing</a:t>
                      </a:r>
                      <a:endParaRPr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305" name="Google Shape;305;p40"/>
          <p:cNvSpPr/>
          <p:nvPr/>
        </p:nvSpPr>
        <p:spPr>
          <a:xfrm flipH="1">
            <a:off x="142003" y="527608"/>
            <a:ext cx="750328" cy="407537"/>
          </a:xfrm>
          <a:custGeom>
            <a:rect b="b" l="l" r="r" t="t"/>
            <a:pathLst>
              <a:path extrusionOk="0" h="7635" w="14057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0"/>
          <p:cNvSpPr/>
          <p:nvPr/>
        </p:nvSpPr>
        <p:spPr>
          <a:xfrm flipH="1">
            <a:off x="489154" y="799211"/>
            <a:ext cx="492909" cy="267702"/>
          </a:xfrm>
          <a:custGeom>
            <a:rect b="b" l="l" r="r" t="t"/>
            <a:pathLst>
              <a:path extrusionOk="0" h="7635" w="14057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0"/>
          <p:cNvSpPr/>
          <p:nvPr/>
        </p:nvSpPr>
        <p:spPr>
          <a:xfrm flipH="1">
            <a:off x="2875958" y="4718642"/>
            <a:ext cx="615310" cy="334146"/>
          </a:xfrm>
          <a:custGeom>
            <a:rect b="b" l="l" r="r" t="t"/>
            <a:pathLst>
              <a:path extrusionOk="0" h="7635" w="14057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0"/>
          <p:cNvSpPr/>
          <p:nvPr/>
        </p:nvSpPr>
        <p:spPr>
          <a:xfrm flipH="1">
            <a:off x="8472604" y="2738822"/>
            <a:ext cx="615310" cy="334203"/>
          </a:xfrm>
          <a:custGeom>
            <a:rect b="b" l="l" r="r" t="t"/>
            <a:pathLst>
              <a:path extrusionOk="0" h="7635" w="14057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/>
          <p:nvPr/>
        </p:nvSpPr>
        <p:spPr>
          <a:xfrm>
            <a:off x="903282" y="1295050"/>
            <a:ext cx="7281000" cy="3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 Sans"/>
              <a:buChar char="●"/>
            </a:pPr>
            <a:r>
              <a:rPr lang="en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Share as much as you feel </a:t>
            </a:r>
            <a:r>
              <a:rPr lang="en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comfortable</a:t>
            </a:r>
            <a:r>
              <a:rPr lang="en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sharing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 Sans"/>
              <a:buChar char="●"/>
            </a:pPr>
            <a:r>
              <a:rPr lang="en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W</a:t>
            </a:r>
            <a:r>
              <a:rPr lang="en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hat</a:t>
            </a:r>
            <a:r>
              <a:rPr lang="en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’s said in the zoom, stays in the zoom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 Sans"/>
              <a:buChar char="●"/>
            </a:pPr>
            <a:r>
              <a:rPr lang="en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Listen </a:t>
            </a:r>
            <a:r>
              <a:rPr lang="en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respectfully and attentively 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 Sans"/>
              <a:buChar char="●"/>
            </a:pPr>
            <a:r>
              <a:rPr lang="en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When asking questions come from a place of curiosity not argumentation 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 Sans"/>
              <a:buChar char="●"/>
            </a:pPr>
            <a:r>
              <a:rPr lang="en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Respect silence as part of the process 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 Sans"/>
              <a:buChar char="●"/>
            </a:pPr>
            <a:r>
              <a:rPr lang="en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Take space, make space, and invite in 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 Sans"/>
              <a:buChar char="●"/>
            </a:pPr>
            <a:r>
              <a:rPr lang="en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Speak from the “I” </a:t>
            </a:r>
            <a:r>
              <a:rPr lang="en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perspective</a:t>
            </a:r>
            <a:r>
              <a:rPr lang="en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14" name="Google Shape;314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Guidelines/norms for discussion</a:t>
            </a:r>
            <a:endParaRPr/>
          </a:p>
        </p:txBody>
      </p:sp>
      <p:grpSp>
        <p:nvGrpSpPr>
          <p:cNvPr id="315" name="Google Shape;315;p41"/>
          <p:cNvGrpSpPr/>
          <p:nvPr/>
        </p:nvGrpSpPr>
        <p:grpSpPr>
          <a:xfrm>
            <a:off x="8184317" y="335733"/>
            <a:ext cx="959673" cy="407537"/>
            <a:chOff x="8184317" y="335733"/>
            <a:chExt cx="959673" cy="407537"/>
          </a:xfrm>
        </p:grpSpPr>
        <p:sp>
          <p:nvSpPr>
            <p:cNvPr id="316" name="Google Shape;316;p41"/>
            <p:cNvSpPr/>
            <p:nvPr/>
          </p:nvSpPr>
          <p:spPr>
            <a:xfrm>
              <a:off x="8393662" y="335733"/>
              <a:ext cx="750328" cy="407537"/>
            </a:xfrm>
            <a:custGeom>
              <a:rect b="b" l="l" r="r" t="t"/>
              <a:pathLst>
                <a:path extrusionOk="0" h="7635" w="14057">
                  <a:moveTo>
                    <a:pt x="7442" y="0"/>
                  </a:moveTo>
                  <a:cubicBezTo>
                    <a:pt x="6511" y="0"/>
                    <a:pt x="5712" y="562"/>
                    <a:pt x="5364" y="1364"/>
                  </a:cubicBezTo>
                  <a:cubicBezTo>
                    <a:pt x="5193" y="1303"/>
                    <a:pt x="5008" y="1269"/>
                    <a:pt x="4814" y="1269"/>
                  </a:cubicBezTo>
                  <a:cubicBezTo>
                    <a:pt x="3902" y="1269"/>
                    <a:pt x="3162" y="2008"/>
                    <a:pt x="3162" y="2922"/>
                  </a:cubicBezTo>
                  <a:cubicBezTo>
                    <a:pt x="3162" y="2951"/>
                    <a:pt x="3164" y="2978"/>
                    <a:pt x="3166" y="3006"/>
                  </a:cubicBezTo>
                  <a:cubicBezTo>
                    <a:pt x="2920" y="2921"/>
                    <a:pt x="2657" y="2872"/>
                    <a:pt x="2382" y="2872"/>
                  </a:cubicBezTo>
                  <a:cubicBezTo>
                    <a:pt x="1068" y="2872"/>
                    <a:pt x="1" y="3938"/>
                    <a:pt x="1" y="5253"/>
                  </a:cubicBezTo>
                  <a:cubicBezTo>
                    <a:pt x="1" y="6567"/>
                    <a:pt x="1068" y="7634"/>
                    <a:pt x="2382" y="7634"/>
                  </a:cubicBezTo>
                  <a:lnTo>
                    <a:pt x="2435" y="7632"/>
                  </a:lnTo>
                  <a:lnTo>
                    <a:pt x="2465" y="7634"/>
                  </a:lnTo>
                  <a:lnTo>
                    <a:pt x="12510" y="7634"/>
                  </a:lnTo>
                  <a:lnTo>
                    <a:pt x="12564" y="7629"/>
                  </a:lnTo>
                  <a:cubicBezTo>
                    <a:pt x="12593" y="7632"/>
                    <a:pt x="12622" y="7634"/>
                    <a:pt x="12652" y="7634"/>
                  </a:cubicBezTo>
                  <a:cubicBezTo>
                    <a:pt x="13427" y="7634"/>
                    <a:pt x="14056" y="7007"/>
                    <a:pt x="14056" y="6230"/>
                  </a:cubicBezTo>
                  <a:cubicBezTo>
                    <a:pt x="14056" y="5456"/>
                    <a:pt x="13427" y="4827"/>
                    <a:pt x="12652" y="4827"/>
                  </a:cubicBezTo>
                  <a:lnTo>
                    <a:pt x="12644" y="4827"/>
                  </a:lnTo>
                  <a:cubicBezTo>
                    <a:pt x="12567" y="3428"/>
                    <a:pt x="11411" y="2317"/>
                    <a:pt x="9993" y="2317"/>
                  </a:cubicBezTo>
                  <a:cubicBezTo>
                    <a:pt x="9894" y="2317"/>
                    <a:pt x="9798" y="2324"/>
                    <a:pt x="9701" y="2334"/>
                  </a:cubicBezTo>
                  <a:lnTo>
                    <a:pt x="9704" y="2263"/>
                  </a:lnTo>
                  <a:cubicBezTo>
                    <a:pt x="9704" y="1013"/>
                    <a:pt x="8692" y="0"/>
                    <a:pt x="7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8184317" y="405648"/>
              <a:ext cx="492909" cy="267702"/>
            </a:xfrm>
            <a:custGeom>
              <a:rect b="b" l="l" r="r" t="t"/>
              <a:pathLst>
                <a:path extrusionOk="0" h="7635" w="14057">
                  <a:moveTo>
                    <a:pt x="7442" y="0"/>
                  </a:moveTo>
                  <a:cubicBezTo>
                    <a:pt x="6511" y="0"/>
                    <a:pt x="5712" y="562"/>
                    <a:pt x="5364" y="1364"/>
                  </a:cubicBezTo>
                  <a:cubicBezTo>
                    <a:pt x="5193" y="1303"/>
                    <a:pt x="5008" y="1269"/>
                    <a:pt x="4814" y="1269"/>
                  </a:cubicBezTo>
                  <a:cubicBezTo>
                    <a:pt x="3902" y="1269"/>
                    <a:pt x="3162" y="2008"/>
                    <a:pt x="3162" y="2922"/>
                  </a:cubicBezTo>
                  <a:cubicBezTo>
                    <a:pt x="3162" y="2951"/>
                    <a:pt x="3164" y="2978"/>
                    <a:pt x="3166" y="3006"/>
                  </a:cubicBezTo>
                  <a:cubicBezTo>
                    <a:pt x="2920" y="2921"/>
                    <a:pt x="2657" y="2872"/>
                    <a:pt x="2382" y="2872"/>
                  </a:cubicBezTo>
                  <a:cubicBezTo>
                    <a:pt x="1068" y="2872"/>
                    <a:pt x="1" y="3938"/>
                    <a:pt x="1" y="5253"/>
                  </a:cubicBezTo>
                  <a:cubicBezTo>
                    <a:pt x="1" y="6567"/>
                    <a:pt x="1068" y="7634"/>
                    <a:pt x="2382" y="7634"/>
                  </a:cubicBezTo>
                  <a:lnTo>
                    <a:pt x="2435" y="7632"/>
                  </a:lnTo>
                  <a:lnTo>
                    <a:pt x="2465" y="7634"/>
                  </a:lnTo>
                  <a:lnTo>
                    <a:pt x="12510" y="7634"/>
                  </a:lnTo>
                  <a:lnTo>
                    <a:pt x="12564" y="7629"/>
                  </a:lnTo>
                  <a:cubicBezTo>
                    <a:pt x="12593" y="7632"/>
                    <a:pt x="12622" y="7634"/>
                    <a:pt x="12652" y="7634"/>
                  </a:cubicBezTo>
                  <a:cubicBezTo>
                    <a:pt x="13427" y="7634"/>
                    <a:pt x="14056" y="7007"/>
                    <a:pt x="14056" y="6230"/>
                  </a:cubicBezTo>
                  <a:cubicBezTo>
                    <a:pt x="14056" y="5456"/>
                    <a:pt x="13427" y="4827"/>
                    <a:pt x="12652" y="4827"/>
                  </a:cubicBezTo>
                  <a:lnTo>
                    <a:pt x="12644" y="4827"/>
                  </a:lnTo>
                  <a:cubicBezTo>
                    <a:pt x="12567" y="3428"/>
                    <a:pt x="11411" y="2317"/>
                    <a:pt x="9993" y="2317"/>
                  </a:cubicBezTo>
                  <a:cubicBezTo>
                    <a:pt x="9894" y="2317"/>
                    <a:pt x="9798" y="2324"/>
                    <a:pt x="9701" y="2334"/>
                  </a:cubicBezTo>
                  <a:lnTo>
                    <a:pt x="9704" y="2263"/>
                  </a:lnTo>
                  <a:cubicBezTo>
                    <a:pt x="9704" y="1013"/>
                    <a:pt x="8692" y="0"/>
                    <a:pt x="7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8" name="Google Shape;318;p41"/>
          <p:cNvSpPr/>
          <p:nvPr/>
        </p:nvSpPr>
        <p:spPr>
          <a:xfrm>
            <a:off x="104699" y="4349704"/>
            <a:ext cx="615310" cy="334146"/>
          </a:xfrm>
          <a:custGeom>
            <a:rect b="b" l="l" r="r" t="t"/>
            <a:pathLst>
              <a:path extrusionOk="0" h="7635" w="14057">
                <a:moveTo>
                  <a:pt x="7442" y="0"/>
                </a:moveTo>
                <a:cubicBezTo>
                  <a:pt x="6511" y="0"/>
                  <a:pt x="5712" y="562"/>
                  <a:pt x="5364" y="1364"/>
                </a:cubicBezTo>
                <a:cubicBezTo>
                  <a:pt x="5193" y="1303"/>
                  <a:pt x="5008" y="1269"/>
                  <a:pt x="4814" y="1269"/>
                </a:cubicBezTo>
                <a:cubicBezTo>
                  <a:pt x="3902" y="1269"/>
                  <a:pt x="3162" y="2008"/>
                  <a:pt x="3162" y="2922"/>
                </a:cubicBezTo>
                <a:cubicBezTo>
                  <a:pt x="3162" y="2951"/>
                  <a:pt x="3164" y="2978"/>
                  <a:pt x="3166" y="3006"/>
                </a:cubicBezTo>
                <a:cubicBezTo>
                  <a:pt x="2920" y="2921"/>
                  <a:pt x="2657" y="2872"/>
                  <a:pt x="2382" y="2872"/>
                </a:cubicBezTo>
                <a:cubicBezTo>
                  <a:pt x="1068" y="2872"/>
                  <a:pt x="1" y="3938"/>
                  <a:pt x="1" y="5253"/>
                </a:cubicBezTo>
                <a:cubicBezTo>
                  <a:pt x="1" y="6567"/>
                  <a:pt x="1068" y="7634"/>
                  <a:pt x="2382" y="7634"/>
                </a:cubicBezTo>
                <a:lnTo>
                  <a:pt x="2435" y="7632"/>
                </a:lnTo>
                <a:lnTo>
                  <a:pt x="2465" y="7634"/>
                </a:lnTo>
                <a:lnTo>
                  <a:pt x="12510" y="7634"/>
                </a:lnTo>
                <a:lnTo>
                  <a:pt x="12564" y="7629"/>
                </a:lnTo>
                <a:cubicBezTo>
                  <a:pt x="12593" y="7632"/>
                  <a:pt x="12622" y="7634"/>
                  <a:pt x="12652" y="7634"/>
                </a:cubicBezTo>
                <a:cubicBezTo>
                  <a:pt x="13427" y="7634"/>
                  <a:pt x="14056" y="7007"/>
                  <a:pt x="14056" y="6230"/>
                </a:cubicBezTo>
                <a:cubicBezTo>
                  <a:pt x="14056" y="5456"/>
                  <a:pt x="13427" y="4827"/>
                  <a:pt x="12652" y="4827"/>
                </a:cubicBezTo>
                <a:lnTo>
                  <a:pt x="12644" y="4827"/>
                </a:lnTo>
                <a:cubicBezTo>
                  <a:pt x="12567" y="3428"/>
                  <a:pt x="11411" y="2317"/>
                  <a:pt x="9993" y="2317"/>
                </a:cubicBezTo>
                <a:cubicBezTo>
                  <a:pt x="9894" y="2317"/>
                  <a:pt x="9798" y="2324"/>
                  <a:pt x="9701" y="2334"/>
                </a:cubicBezTo>
                <a:lnTo>
                  <a:pt x="9704" y="2263"/>
                </a:lnTo>
                <a:cubicBezTo>
                  <a:pt x="9704" y="1013"/>
                  <a:pt x="8692" y="0"/>
                  <a:pt x="7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42"/>
          <p:cNvGrpSpPr/>
          <p:nvPr/>
        </p:nvGrpSpPr>
        <p:grpSpPr>
          <a:xfrm>
            <a:off x="5155141" y="1244439"/>
            <a:ext cx="3656757" cy="3495184"/>
            <a:chOff x="4420117" y="1134766"/>
            <a:chExt cx="4010481" cy="3833280"/>
          </a:xfrm>
        </p:grpSpPr>
        <p:sp>
          <p:nvSpPr>
            <p:cNvPr id="324" name="Google Shape;324;p42"/>
            <p:cNvSpPr/>
            <p:nvPr/>
          </p:nvSpPr>
          <p:spPr>
            <a:xfrm flipH="1">
              <a:off x="4501134" y="1391099"/>
              <a:ext cx="3852279" cy="3576946"/>
            </a:xfrm>
            <a:custGeom>
              <a:rect b="b" l="l" r="r" t="t"/>
              <a:pathLst>
                <a:path extrusionOk="0" h="57142" w="61538">
                  <a:moveTo>
                    <a:pt x="20929" y="0"/>
                  </a:moveTo>
                  <a:cubicBezTo>
                    <a:pt x="19567" y="0"/>
                    <a:pt x="18293" y="154"/>
                    <a:pt x="17134" y="479"/>
                  </a:cubicBezTo>
                  <a:cubicBezTo>
                    <a:pt x="4658" y="3983"/>
                    <a:pt x="0" y="21081"/>
                    <a:pt x="1918" y="35720"/>
                  </a:cubicBezTo>
                  <a:cubicBezTo>
                    <a:pt x="1918" y="35720"/>
                    <a:pt x="1920" y="35732"/>
                    <a:pt x="1923" y="35754"/>
                  </a:cubicBezTo>
                  <a:lnTo>
                    <a:pt x="1923" y="35756"/>
                  </a:lnTo>
                  <a:cubicBezTo>
                    <a:pt x="2003" y="36319"/>
                    <a:pt x="3058" y="43588"/>
                    <a:pt x="4666" y="46209"/>
                  </a:cubicBezTo>
                  <a:cubicBezTo>
                    <a:pt x="5270" y="47638"/>
                    <a:pt x="5957" y="48978"/>
                    <a:pt x="6727" y="50206"/>
                  </a:cubicBezTo>
                  <a:lnTo>
                    <a:pt x="7473" y="51320"/>
                  </a:lnTo>
                  <a:cubicBezTo>
                    <a:pt x="8197" y="52335"/>
                    <a:pt x="8983" y="53261"/>
                    <a:pt x="9829" y="54073"/>
                  </a:cubicBezTo>
                  <a:cubicBezTo>
                    <a:pt x="12050" y="56195"/>
                    <a:pt x="15655" y="57142"/>
                    <a:pt x="19942" y="57142"/>
                  </a:cubicBezTo>
                  <a:cubicBezTo>
                    <a:pt x="27507" y="57142"/>
                    <a:pt x="37195" y="54193"/>
                    <a:pt x="45141" y="49548"/>
                  </a:cubicBezTo>
                  <a:cubicBezTo>
                    <a:pt x="45791" y="49175"/>
                    <a:pt x="46997" y="48408"/>
                    <a:pt x="47217" y="48269"/>
                  </a:cubicBezTo>
                  <a:cubicBezTo>
                    <a:pt x="47241" y="48254"/>
                    <a:pt x="47253" y="48246"/>
                    <a:pt x="47253" y="48246"/>
                  </a:cubicBezTo>
                  <a:cubicBezTo>
                    <a:pt x="48886" y="47184"/>
                    <a:pt x="50426" y="46051"/>
                    <a:pt x="51827" y="44855"/>
                  </a:cubicBezTo>
                  <a:cubicBezTo>
                    <a:pt x="52926" y="44197"/>
                    <a:pt x="56152" y="40379"/>
                    <a:pt x="56353" y="40140"/>
                  </a:cubicBezTo>
                  <a:cubicBezTo>
                    <a:pt x="56356" y="40138"/>
                    <a:pt x="56358" y="40135"/>
                    <a:pt x="56359" y="40133"/>
                  </a:cubicBezTo>
                  <a:lnTo>
                    <a:pt x="56363" y="40130"/>
                  </a:lnTo>
                  <a:cubicBezTo>
                    <a:pt x="58264" y="37623"/>
                    <a:pt x="59516" y="34955"/>
                    <a:pt x="59858" y="32211"/>
                  </a:cubicBezTo>
                  <a:cubicBezTo>
                    <a:pt x="61538" y="18661"/>
                    <a:pt x="35933" y="0"/>
                    <a:pt x="20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42"/>
            <p:cNvSpPr/>
            <p:nvPr/>
          </p:nvSpPr>
          <p:spPr>
            <a:xfrm flipH="1">
              <a:off x="5356250" y="3926736"/>
              <a:ext cx="2529353" cy="1041309"/>
            </a:xfrm>
            <a:custGeom>
              <a:rect b="b" l="l" r="r" t="t"/>
              <a:pathLst>
                <a:path extrusionOk="0" h="16635" w="40405">
                  <a:moveTo>
                    <a:pt x="21058" y="0"/>
                  </a:moveTo>
                  <a:cubicBezTo>
                    <a:pt x="20220" y="0"/>
                    <a:pt x="19400" y="9"/>
                    <a:pt x="18598" y="26"/>
                  </a:cubicBezTo>
                  <a:cubicBezTo>
                    <a:pt x="10002" y="3955"/>
                    <a:pt x="4001" y="7784"/>
                    <a:pt x="0" y="10813"/>
                  </a:cubicBezTo>
                  <a:cubicBezTo>
                    <a:pt x="724" y="11828"/>
                    <a:pt x="1510" y="12754"/>
                    <a:pt x="2356" y="13566"/>
                  </a:cubicBezTo>
                  <a:cubicBezTo>
                    <a:pt x="4577" y="15688"/>
                    <a:pt x="8182" y="16635"/>
                    <a:pt x="12469" y="16635"/>
                  </a:cubicBezTo>
                  <a:cubicBezTo>
                    <a:pt x="20034" y="16635"/>
                    <a:pt x="29722" y="13686"/>
                    <a:pt x="37668" y="9041"/>
                  </a:cubicBezTo>
                  <a:cubicBezTo>
                    <a:pt x="38450" y="7354"/>
                    <a:pt x="39361" y="5634"/>
                    <a:pt x="40404" y="4022"/>
                  </a:cubicBezTo>
                  <a:cubicBezTo>
                    <a:pt x="40228" y="3992"/>
                    <a:pt x="40048" y="3958"/>
                    <a:pt x="39867" y="3922"/>
                  </a:cubicBezTo>
                  <a:cubicBezTo>
                    <a:pt x="38559" y="3666"/>
                    <a:pt x="37809" y="2625"/>
                    <a:pt x="37472" y="1158"/>
                  </a:cubicBezTo>
                  <a:cubicBezTo>
                    <a:pt x="31492" y="316"/>
                    <a:pt x="25976" y="0"/>
                    <a:pt x="21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42"/>
            <p:cNvSpPr/>
            <p:nvPr/>
          </p:nvSpPr>
          <p:spPr>
            <a:xfrm flipH="1">
              <a:off x="6930515" y="3372873"/>
              <a:ext cx="1130806" cy="1161058"/>
            </a:xfrm>
            <a:custGeom>
              <a:rect b="b" l="l" r="r" t="t"/>
              <a:pathLst>
                <a:path extrusionOk="0" h="18548" w="18064">
                  <a:moveTo>
                    <a:pt x="11018" y="1"/>
                  </a:moveTo>
                  <a:cubicBezTo>
                    <a:pt x="10984" y="119"/>
                    <a:pt x="10246" y="2852"/>
                    <a:pt x="10902" y="10075"/>
                  </a:cubicBezTo>
                  <a:cubicBezTo>
                    <a:pt x="10333" y="10026"/>
                    <a:pt x="9732" y="9945"/>
                    <a:pt x="9103" y="9834"/>
                  </a:cubicBezTo>
                  <a:cubicBezTo>
                    <a:pt x="8765" y="9880"/>
                    <a:pt x="8431" y="9928"/>
                    <a:pt x="8104" y="9977"/>
                  </a:cubicBezTo>
                  <a:cubicBezTo>
                    <a:pt x="8481" y="13462"/>
                    <a:pt x="6459" y="14825"/>
                    <a:pt x="3025" y="14825"/>
                  </a:cubicBezTo>
                  <a:cubicBezTo>
                    <a:pt x="2923" y="14825"/>
                    <a:pt x="2819" y="14823"/>
                    <a:pt x="2714" y="14821"/>
                  </a:cubicBezTo>
                  <a:cubicBezTo>
                    <a:pt x="1896" y="7906"/>
                    <a:pt x="2787" y="3337"/>
                    <a:pt x="2797" y="3291"/>
                  </a:cubicBezTo>
                  <a:lnTo>
                    <a:pt x="1830" y="3096"/>
                  </a:lnTo>
                  <a:cubicBezTo>
                    <a:pt x="1791" y="3291"/>
                    <a:pt x="912" y="7787"/>
                    <a:pt x="1715" y="14767"/>
                  </a:cubicBezTo>
                  <a:cubicBezTo>
                    <a:pt x="1170" y="14721"/>
                    <a:pt x="595" y="14646"/>
                    <a:pt x="0" y="14550"/>
                  </a:cubicBezTo>
                  <a:lnTo>
                    <a:pt x="0" y="14550"/>
                  </a:lnTo>
                  <a:cubicBezTo>
                    <a:pt x="602" y="15979"/>
                    <a:pt x="1291" y="17319"/>
                    <a:pt x="2061" y="18547"/>
                  </a:cubicBezTo>
                  <a:cubicBezTo>
                    <a:pt x="5667" y="15827"/>
                    <a:pt x="10852" y="12491"/>
                    <a:pt x="18063" y="8995"/>
                  </a:cubicBezTo>
                  <a:lnTo>
                    <a:pt x="18063" y="8995"/>
                  </a:lnTo>
                  <a:cubicBezTo>
                    <a:pt x="17254" y="9037"/>
                    <a:pt x="16469" y="9087"/>
                    <a:pt x="15704" y="9142"/>
                  </a:cubicBezTo>
                  <a:cubicBezTo>
                    <a:pt x="14899" y="9830"/>
                    <a:pt x="13675" y="10132"/>
                    <a:pt x="12135" y="10132"/>
                  </a:cubicBezTo>
                  <a:cubicBezTo>
                    <a:pt x="12056" y="10132"/>
                    <a:pt x="11977" y="10131"/>
                    <a:pt x="11896" y="10130"/>
                  </a:cubicBezTo>
                  <a:cubicBezTo>
                    <a:pt x="11240" y="3020"/>
                    <a:pt x="11959" y="294"/>
                    <a:pt x="11968" y="269"/>
                  </a:cubicBezTo>
                  <a:lnTo>
                    <a:pt x="11491" y="135"/>
                  </a:lnTo>
                  <a:lnTo>
                    <a:pt x="110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42"/>
            <p:cNvSpPr/>
            <p:nvPr/>
          </p:nvSpPr>
          <p:spPr>
            <a:xfrm flipH="1">
              <a:off x="5727634" y="1448611"/>
              <a:ext cx="726097" cy="394427"/>
            </a:xfrm>
            <a:custGeom>
              <a:rect b="b" l="l" r="r" t="t"/>
              <a:pathLst>
                <a:path extrusionOk="0" h="6301" w="11599">
                  <a:moveTo>
                    <a:pt x="6141" y="0"/>
                  </a:moveTo>
                  <a:cubicBezTo>
                    <a:pt x="5372" y="0"/>
                    <a:pt x="4714" y="463"/>
                    <a:pt x="4426" y="1126"/>
                  </a:cubicBezTo>
                  <a:cubicBezTo>
                    <a:pt x="4285" y="1075"/>
                    <a:pt x="4133" y="1048"/>
                    <a:pt x="3973" y="1048"/>
                  </a:cubicBezTo>
                  <a:cubicBezTo>
                    <a:pt x="3220" y="1048"/>
                    <a:pt x="2609" y="1659"/>
                    <a:pt x="2609" y="2412"/>
                  </a:cubicBezTo>
                  <a:lnTo>
                    <a:pt x="2613" y="2481"/>
                  </a:lnTo>
                  <a:cubicBezTo>
                    <a:pt x="2411" y="2410"/>
                    <a:pt x="2194" y="2371"/>
                    <a:pt x="1967" y="2371"/>
                  </a:cubicBezTo>
                  <a:cubicBezTo>
                    <a:pt x="881" y="2371"/>
                    <a:pt x="1" y="3250"/>
                    <a:pt x="1" y="4335"/>
                  </a:cubicBezTo>
                  <a:cubicBezTo>
                    <a:pt x="1" y="5421"/>
                    <a:pt x="881" y="6301"/>
                    <a:pt x="1967" y="6301"/>
                  </a:cubicBezTo>
                  <a:lnTo>
                    <a:pt x="2009" y="6299"/>
                  </a:lnTo>
                  <a:lnTo>
                    <a:pt x="10367" y="6296"/>
                  </a:lnTo>
                  <a:lnTo>
                    <a:pt x="10440" y="6301"/>
                  </a:lnTo>
                  <a:cubicBezTo>
                    <a:pt x="11081" y="6301"/>
                    <a:pt x="11599" y="5782"/>
                    <a:pt x="11599" y="5142"/>
                  </a:cubicBezTo>
                  <a:cubicBezTo>
                    <a:pt x="11599" y="4503"/>
                    <a:pt x="11081" y="3984"/>
                    <a:pt x="10440" y="3984"/>
                  </a:cubicBezTo>
                  <a:lnTo>
                    <a:pt x="10435" y="3984"/>
                  </a:lnTo>
                  <a:cubicBezTo>
                    <a:pt x="10371" y="2831"/>
                    <a:pt x="9418" y="1913"/>
                    <a:pt x="8247" y="1913"/>
                  </a:cubicBezTo>
                  <a:cubicBezTo>
                    <a:pt x="8166" y="1913"/>
                    <a:pt x="8084" y="1918"/>
                    <a:pt x="8006" y="1927"/>
                  </a:cubicBezTo>
                  <a:lnTo>
                    <a:pt x="8008" y="1867"/>
                  </a:lnTo>
                  <a:cubicBezTo>
                    <a:pt x="8008" y="836"/>
                    <a:pt x="7172" y="0"/>
                    <a:pt x="6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42"/>
            <p:cNvSpPr/>
            <p:nvPr/>
          </p:nvSpPr>
          <p:spPr>
            <a:xfrm flipH="1">
              <a:off x="4501134" y="1391099"/>
              <a:ext cx="3852404" cy="2523430"/>
            </a:xfrm>
            <a:custGeom>
              <a:rect b="b" l="l" r="r" t="t"/>
              <a:pathLst>
                <a:path extrusionOk="0" h="40312" w="61540">
                  <a:moveTo>
                    <a:pt x="20931" y="0"/>
                  </a:moveTo>
                  <a:cubicBezTo>
                    <a:pt x="19569" y="0"/>
                    <a:pt x="18295" y="154"/>
                    <a:pt x="17136" y="479"/>
                  </a:cubicBezTo>
                  <a:cubicBezTo>
                    <a:pt x="4660" y="3982"/>
                    <a:pt x="0" y="21081"/>
                    <a:pt x="1920" y="35720"/>
                  </a:cubicBezTo>
                  <a:cubicBezTo>
                    <a:pt x="1920" y="35720"/>
                    <a:pt x="1922" y="35730"/>
                    <a:pt x="1925" y="35754"/>
                  </a:cubicBezTo>
                  <a:cubicBezTo>
                    <a:pt x="3043" y="31516"/>
                    <a:pt x="5146" y="27574"/>
                    <a:pt x="6780" y="27504"/>
                  </a:cubicBezTo>
                  <a:cubicBezTo>
                    <a:pt x="6810" y="27503"/>
                    <a:pt x="6841" y="27502"/>
                    <a:pt x="6872" y="27502"/>
                  </a:cubicBezTo>
                  <a:cubicBezTo>
                    <a:pt x="8893" y="27502"/>
                    <a:pt x="10251" y="30364"/>
                    <a:pt x="11196" y="33756"/>
                  </a:cubicBezTo>
                  <a:cubicBezTo>
                    <a:pt x="12027" y="29345"/>
                    <a:pt x="14281" y="24665"/>
                    <a:pt x="15978" y="24592"/>
                  </a:cubicBezTo>
                  <a:cubicBezTo>
                    <a:pt x="16005" y="24591"/>
                    <a:pt x="16032" y="24590"/>
                    <a:pt x="16060" y="24590"/>
                  </a:cubicBezTo>
                  <a:cubicBezTo>
                    <a:pt x="19236" y="24590"/>
                    <a:pt x="20606" y="32379"/>
                    <a:pt x="21347" y="36955"/>
                  </a:cubicBezTo>
                  <a:cubicBezTo>
                    <a:pt x="21508" y="37945"/>
                    <a:pt x="21473" y="38759"/>
                    <a:pt x="21266" y="39423"/>
                  </a:cubicBezTo>
                  <a:cubicBezTo>
                    <a:pt x="23505" y="39279"/>
                    <a:pt x="25927" y="39193"/>
                    <a:pt x="28512" y="39193"/>
                  </a:cubicBezTo>
                  <a:cubicBezTo>
                    <a:pt x="33389" y="39193"/>
                    <a:pt x="38847" y="39500"/>
                    <a:pt x="44755" y="40311"/>
                  </a:cubicBezTo>
                  <a:cubicBezTo>
                    <a:pt x="44385" y="34860"/>
                    <a:pt x="47906" y="25991"/>
                    <a:pt x="50362" y="25888"/>
                  </a:cubicBezTo>
                  <a:cubicBezTo>
                    <a:pt x="50393" y="25887"/>
                    <a:pt x="50424" y="25886"/>
                    <a:pt x="50455" y="25886"/>
                  </a:cubicBezTo>
                  <a:cubicBezTo>
                    <a:pt x="53959" y="25886"/>
                    <a:pt x="55471" y="34480"/>
                    <a:pt x="56290" y="39529"/>
                  </a:cubicBezTo>
                  <a:cubicBezTo>
                    <a:pt x="56322" y="39736"/>
                    <a:pt x="56346" y="39935"/>
                    <a:pt x="56365" y="40130"/>
                  </a:cubicBezTo>
                  <a:cubicBezTo>
                    <a:pt x="58266" y="37623"/>
                    <a:pt x="59518" y="34955"/>
                    <a:pt x="59860" y="32211"/>
                  </a:cubicBezTo>
                  <a:cubicBezTo>
                    <a:pt x="61540" y="18661"/>
                    <a:pt x="35935" y="0"/>
                    <a:pt x="20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42"/>
            <p:cNvSpPr/>
            <p:nvPr/>
          </p:nvSpPr>
          <p:spPr>
            <a:xfrm flipH="1">
              <a:off x="5108980" y="3604672"/>
              <a:ext cx="286395" cy="806631"/>
            </a:xfrm>
            <a:custGeom>
              <a:rect b="b" l="l" r="r" t="t"/>
              <a:pathLst>
                <a:path extrusionOk="0" h="12886" w="4575">
                  <a:moveTo>
                    <a:pt x="3404" y="0"/>
                  </a:moveTo>
                  <a:lnTo>
                    <a:pt x="2420" y="29"/>
                  </a:lnTo>
                  <a:cubicBezTo>
                    <a:pt x="2422" y="78"/>
                    <a:pt x="2551" y="4956"/>
                    <a:pt x="1637" y="10031"/>
                  </a:cubicBezTo>
                  <a:cubicBezTo>
                    <a:pt x="1048" y="10953"/>
                    <a:pt x="504" y="11913"/>
                    <a:pt x="0" y="12885"/>
                  </a:cubicBezTo>
                  <a:cubicBezTo>
                    <a:pt x="1633" y="11822"/>
                    <a:pt x="3173" y="10689"/>
                    <a:pt x="4574" y="9493"/>
                  </a:cubicBezTo>
                  <a:lnTo>
                    <a:pt x="4574" y="9493"/>
                  </a:lnTo>
                  <a:cubicBezTo>
                    <a:pt x="4391" y="9502"/>
                    <a:pt x="4203" y="9506"/>
                    <a:pt x="4010" y="9506"/>
                  </a:cubicBezTo>
                  <a:cubicBezTo>
                    <a:pt x="3605" y="9506"/>
                    <a:pt x="3179" y="9487"/>
                    <a:pt x="2734" y="9449"/>
                  </a:cubicBezTo>
                  <a:cubicBezTo>
                    <a:pt x="3526" y="4552"/>
                    <a:pt x="3406" y="48"/>
                    <a:pt x="3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42"/>
            <p:cNvSpPr/>
            <p:nvPr/>
          </p:nvSpPr>
          <p:spPr>
            <a:xfrm flipH="1">
              <a:off x="7767400" y="1134766"/>
              <a:ext cx="489657" cy="256337"/>
            </a:xfrm>
            <a:custGeom>
              <a:rect b="b" l="l" r="r" t="t"/>
              <a:pathLst>
                <a:path extrusionOk="0" h="4095" w="7822">
                  <a:moveTo>
                    <a:pt x="3812" y="1"/>
                  </a:moveTo>
                  <a:cubicBezTo>
                    <a:pt x="2185" y="1"/>
                    <a:pt x="1785" y="1515"/>
                    <a:pt x="1785" y="1515"/>
                  </a:cubicBezTo>
                  <a:cubicBezTo>
                    <a:pt x="1785" y="1515"/>
                    <a:pt x="1722" y="1509"/>
                    <a:pt x="1620" y="1509"/>
                  </a:cubicBezTo>
                  <a:cubicBezTo>
                    <a:pt x="1178" y="1509"/>
                    <a:pt x="1" y="1649"/>
                    <a:pt x="114" y="3171"/>
                  </a:cubicBezTo>
                  <a:cubicBezTo>
                    <a:pt x="114" y="3171"/>
                    <a:pt x="579" y="3603"/>
                    <a:pt x="1179" y="3603"/>
                  </a:cubicBezTo>
                  <a:cubicBezTo>
                    <a:pt x="1313" y="3603"/>
                    <a:pt x="1456" y="3581"/>
                    <a:pt x="1600" y="3529"/>
                  </a:cubicBezTo>
                  <a:cubicBezTo>
                    <a:pt x="1600" y="3529"/>
                    <a:pt x="2473" y="4095"/>
                    <a:pt x="3305" y="4095"/>
                  </a:cubicBezTo>
                  <a:cubicBezTo>
                    <a:pt x="3696" y="4095"/>
                    <a:pt x="4078" y="3971"/>
                    <a:pt x="4353" y="3601"/>
                  </a:cubicBezTo>
                  <a:cubicBezTo>
                    <a:pt x="4353" y="3601"/>
                    <a:pt x="5243" y="3905"/>
                    <a:pt x="6098" y="3905"/>
                  </a:cubicBezTo>
                  <a:cubicBezTo>
                    <a:pt x="6802" y="3905"/>
                    <a:pt x="7482" y="3700"/>
                    <a:pt x="7628" y="2954"/>
                  </a:cubicBezTo>
                  <a:cubicBezTo>
                    <a:pt x="7821" y="1978"/>
                    <a:pt x="7214" y="1778"/>
                    <a:pt x="6685" y="1778"/>
                  </a:cubicBezTo>
                  <a:cubicBezTo>
                    <a:pt x="6320" y="1778"/>
                    <a:pt x="5991" y="1873"/>
                    <a:pt x="5991" y="1873"/>
                  </a:cubicBezTo>
                  <a:cubicBezTo>
                    <a:pt x="5991" y="1873"/>
                    <a:pt x="5635" y="72"/>
                    <a:pt x="3920" y="2"/>
                  </a:cubicBezTo>
                  <a:cubicBezTo>
                    <a:pt x="3883" y="1"/>
                    <a:pt x="3847" y="1"/>
                    <a:pt x="3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42"/>
            <p:cNvSpPr/>
            <p:nvPr/>
          </p:nvSpPr>
          <p:spPr>
            <a:xfrm flipH="1">
              <a:off x="4420117" y="1925282"/>
              <a:ext cx="460736" cy="160437"/>
            </a:xfrm>
            <a:custGeom>
              <a:rect b="b" l="l" r="r" t="t"/>
              <a:pathLst>
                <a:path extrusionOk="0" h="2563" w="7360">
                  <a:moveTo>
                    <a:pt x="339" y="1"/>
                  </a:moveTo>
                  <a:cubicBezTo>
                    <a:pt x="168" y="1"/>
                    <a:pt x="27" y="133"/>
                    <a:pt x="14" y="304"/>
                  </a:cubicBezTo>
                  <a:cubicBezTo>
                    <a:pt x="0" y="485"/>
                    <a:pt x="136" y="643"/>
                    <a:pt x="316" y="656"/>
                  </a:cubicBezTo>
                  <a:cubicBezTo>
                    <a:pt x="336" y="658"/>
                    <a:pt x="2320" y="834"/>
                    <a:pt x="3185" y="2397"/>
                  </a:cubicBezTo>
                  <a:cubicBezTo>
                    <a:pt x="3243" y="2500"/>
                    <a:pt x="3353" y="2563"/>
                    <a:pt x="3472" y="2563"/>
                  </a:cubicBezTo>
                  <a:lnTo>
                    <a:pt x="3520" y="2559"/>
                  </a:lnTo>
                  <a:cubicBezTo>
                    <a:pt x="3655" y="2539"/>
                    <a:pt x="3764" y="2437"/>
                    <a:pt x="3794" y="2303"/>
                  </a:cubicBezTo>
                  <a:cubicBezTo>
                    <a:pt x="3808" y="2244"/>
                    <a:pt x="4154" y="851"/>
                    <a:pt x="7042" y="656"/>
                  </a:cubicBezTo>
                  <a:cubicBezTo>
                    <a:pt x="7222" y="645"/>
                    <a:pt x="7360" y="488"/>
                    <a:pt x="7348" y="307"/>
                  </a:cubicBezTo>
                  <a:cubicBezTo>
                    <a:pt x="7336" y="135"/>
                    <a:pt x="7194" y="1"/>
                    <a:pt x="7025" y="1"/>
                  </a:cubicBezTo>
                  <a:cubicBezTo>
                    <a:pt x="7016" y="1"/>
                    <a:pt x="7007" y="1"/>
                    <a:pt x="6998" y="2"/>
                  </a:cubicBezTo>
                  <a:cubicBezTo>
                    <a:pt x="4775" y="151"/>
                    <a:pt x="3823" y="985"/>
                    <a:pt x="3425" y="1577"/>
                  </a:cubicBezTo>
                  <a:cubicBezTo>
                    <a:pt x="2302" y="166"/>
                    <a:pt x="453" y="9"/>
                    <a:pt x="367" y="2"/>
                  </a:cubicBezTo>
                  <a:cubicBezTo>
                    <a:pt x="357" y="1"/>
                    <a:pt x="348" y="1"/>
                    <a:pt x="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42"/>
            <p:cNvSpPr/>
            <p:nvPr/>
          </p:nvSpPr>
          <p:spPr>
            <a:xfrm flipH="1">
              <a:off x="7903945" y="1645808"/>
              <a:ext cx="526654" cy="201564"/>
            </a:xfrm>
            <a:custGeom>
              <a:rect b="b" l="l" r="r" t="t"/>
              <a:pathLst>
                <a:path extrusionOk="0" h="3220" w="8413">
                  <a:moveTo>
                    <a:pt x="8041" y="1"/>
                  </a:moveTo>
                  <a:cubicBezTo>
                    <a:pt x="8000" y="1"/>
                    <a:pt x="7959" y="9"/>
                    <a:pt x="7919" y="25"/>
                  </a:cubicBezTo>
                  <a:cubicBezTo>
                    <a:pt x="5556" y="952"/>
                    <a:pt x="4696" y="1856"/>
                    <a:pt x="4383" y="2392"/>
                  </a:cubicBezTo>
                  <a:cubicBezTo>
                    <a:pt x="3224" y="1640"/>
                    <a:pt x="2105" y="1470"/>
                    <a:pt x="1328" y="1470"/>
                  </a:cubicBezTo>
                  <a:cubicBezTo>
                    <a:pt x="715" y="1470"/>
                    <a:pt x="315" y="1576"/>
                    <a:pt x="276" y="1587"/>
                  </a:cubicBezTo>
                  <a:cubicBezTo>
                    <a:pt x="102" y="1636"/>
                    <a:pt x="0" y="1816"/>
                    <a:pt x="48" y="1990"/>
                  </a:cubicBezTo>
                  <a:cubicBezTo>
                    <a:pt x="89" y="2136"/>
                    <a:pt x="221" y="2233"/>
                    <a:pt x="365" y="2233"/>
                  </a:cubicBezTo>
                  <a:cubicBezTo>
                    <a:pt x="394" y="2233"/>
                    <a:pt x="422" y="2229"/>
                    <a:pt x="451" y="2221"/>
                  </a:cubicBezTo>
                  <a:cubicBezTo>
                    <a:pt x="483" y="2212"/>
                    <a:pt x="816" y="2125"/>
                    <a:pt x="1332" y="2125"/>
                  </a:cubicBezTo>
                  <a:cubicBezTo>
                    <a:pt x="2074" y="2125"/>
                    <a:pt x="3195" y="2306"/>
                    <a:pt x="4335" y="3159"/>
                  </a:cubicBezTo>
                  <a:cubicBezTo>
                    <a:pt x="4389" y="3200"/>
                    <a:pt x="4456" y="3220"/>
                    <a:pt x="4522" y="3220"/>
                  </a:cubicBezTo>
                  <a:cubicBezTo>
                    <a:pt x="4568" y="3220"/>
                    <a:pt x="4613" y="3211"/>
                    <a:pt x="4656" y="3193"/>
                  </a:cubicBezTo>
                  <a:cubicBezTo>
                    <a:pt x="4763" y="3150"/>
                    <a:pt x="4841" y="3049"/>
                    <a:pt x="4858" y="2935"/>
                  </a:cubicBezTo>
                  <a:cubicBezTo>
                    <a:pt x="4861" y="2923"/>
                    <a:pt x="5070" y="1850"/>
                    <a:pt x="8160" y="635"/>
                  </a:cubicBezTo>
                  <a:cubicBezTo>
                    <a:pt x="8329" y="569"/>
                    <a:pt x="8413" y="379"/>
                    <a:pt x="8346" y="209"/>
                  </a:cubicBezTo>
                  <a:cubicBezTo>
                    <a:pt x="8295" y="80"/>
                    <a:pt x="8172" y="1"/>
                    <a:pt x="8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42"/>
            <p:cNvSpPr/>
            <p:nvPr/>
          </p:nvSpPr>
          <p:spPr>
            <a:xfrm flipH="1">
              <a:off x="5356253" y="2657788"/>
              <a:ext cx="346241" cy="131517"/>
            </a:xfrm>
            <a:custGeom>
              <a:rect b="b" l="l" r="r" t="t"/>
              <a:pathLst>
                <a:path extrusionOk="0" h="2101" w="5531">
                  <a:moveTo>
                    <a:pt x="5176" y="0"/>
                  </a:moveTo>
                  <a:cubicBezTo>
                    <a:pt x="5155" y="0"/>
                    <a:pt x="5135" y="2"/>
                    <a:pt x="5115" y="6"/>
                  </a:cubicBezTo>
                  <a:cubicBezTo>
                    <a:pt x="3863" y="238"/>
                    <a:pt x="3213" y="847"/>
                    <a:pt x="2906" y="1258"/>
                  </a:cubicBezTo>
                  <a:cubicBezTo>
                    <a:pt x="1797" y="330"/>
                    <a:pt x="399" y="301"/>
                    <a:pt x="335" y="301"/>
                  </a:cubicBezTo>
                  <a:lnTo>
                    <a:pt x="330" y="301"/>
                  </a:lnTo>
                  <a:cubicBezTo>
                    <a:pt x="152" y="301"/>
                    <a:pt x="6" y="445"/>
                    <a:pt x="3" y="625"/>
                  </a:cubicBezTo>
                  <a:cubicBezTo>
                    <a:pt x="1" y="805"/>
                    <a:pt x="145" y="954"/>
                    <a:pt x="327" y="957"/>
                  </a:cubicBezTo>
                  <a:cubicBezTo>
                    <a:pt x="340" y="957"/>
                    <a:pt x="1794" y="993"/>
                    <a:pt x="2737" y="1999"/>
                  </a:cubicBezTo>
                  <a:cubicBezTo>
                    <a:pt x="2799" y="2065"/>
                    <a:pt x="2886" y="2101"/>
                    <a:pt x="2976" y="2101"/>
                  </a:cubicBezTo>
                  <a:lnTo>
                    <a:pt x="3037" y="2096"/>
                  </a:lnTo>
                  <a:cubicBezTo>
                    <a:pt x="3147" y="2075"/>
                    <a:pt x="3239" y="1999"/>
                    <a:pt x="3281" y="1897"/>
                  </a:cubicBezTo>
                  <a:cubicBezTo>
                    <a:pt x="3298" y="1858"/>
                    <a:pt x="3697" y="937"/>
                    <a:pt x="5233" y="650"/>
                  </a:cubicBezTo>
                  <a:cubicBezTo>
                    <a:pt x="5411" y="618"/>
                    <a:pt x="5530" y="447"/>
                    <a:pt x="5496" y="269"/>
                  </a:cubicBezTo>
                  <a:cubicBezTo>
                    <a:pt x="5468" y="111"/>
                    <a:pt x="5330" y="0"/>
                    <a:pt x="5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4" name="Google Shape;33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7116" y="1307161"/>
            <a:ext cx="1921795" cy="336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 1</a:t>
            </a:r>
            <a:endParaRPr/>
          </a:p>
        </p:txBody>
      </p:sp>
      <p:sp>
        <p:nvSpPr>
          <p:cNvPr id="336" name="Google Shape;336;p42"/>
          <p:cNvSpPr txBox="1"/>
          <p:nvPr>
            <p:ph idx="1" type="subTitle"/>
          </p:nvPr>
        </p:nvSpPr>
        <p:spPr>
          <a:xfrm>
            <a:off x="637025" y="2634175"/>
            <a:ext cx="45771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Short intros: Name, grade, tell us about your sport.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Define healthy eating, what does it mean to you?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 you feel like you understand nutrition?  Who is in charge of what you eat?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have people told you in the past about nutrition, what you should eat or not? Do you think they were right?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do you wish people knew about nutrition as a teen girl?  Do you think teen girls have unique nutritional needs compared to other ages/genders?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2"/>
          <p:cNvSpPr txBox="1"/>
          <p:nvPr>
            <p:ph idx="2" type="subTitle"/>
          </p:nvPr>
        </p:nvSpPr>
        <p:spPr>
          <a:xfrm>
            <a:off x="713225" y="1396800"/>
            <a:ext cx="42543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3-4 girls per room + one moderator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It’s ok if it’s </a:t>
            </a:r>
            <a:r>
              <a:rPr lang="en"/>
              <a:t>awkward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2"/>
          <p:cNvSpPr txBox="1"/>
          <p:nvPr>
            <p:ph idx="3" type="subTitle"/>
          </p:nvPr>
        </p:nvSpPr>
        <p:spPr>
          <a:xfrm>
            <a:off x="713229" y="985375"/>
            <a:ext cx="32247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What?</a:t>
            </a:r>
            <a:endParaRPr sz="1800"/>
          </a:p>
        </p:txBody>
      </p:sp>
      <p:sp>
        <p:nvSpPr>
          <p:cNvPr id="339" name="Google Shape;339;p42"/>
          <p:cNvSpPr txBox="1"/>
          <p:nvPr>
            <p:ph idx="4" type="subTitle"/>
          </p:nvPr>
        </p:nvSpPr>
        <p:spPr>
          <a:xfrm>
            <a:off x="713224" y="2227075"/>
            <a:ext cx="36969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Prompts (moderators will put in chat) 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E Subject for Middle School: Let's Celebrate National Girls and Women in Sports Day! by Slidesgo">
  <a:themeElements>
    <a:clrScheme name="Simple Light">
      <a:dk1>
        <a:srgbClr val="77523C"/>
      </a:dk1>
      <a:lt1>
        <a:srgbClr val="FFF3E7"/>
      </a:lt1>
      <a:dk2>
        <a:srgbClr val="77523C"/>
      </a:dk2>
      <a:lt2>
        <a:srgbClr val="FFF3E7"/>
      </a:lt2>
      <a:accent1>
        <a:srgbClr val="E35D42"/>
      </a:accent1>
      <a:accent2>
        <a:srgbClr val="F88A73"/>
      </a:accent2>
      <a:accent3>
        <a:srgbClr val="FCC300"/>
      </a:accent3>
      <a:accent4>
        <a:srgbClr val="F7DF8D"/>
      </a:accent4>
      <a:accent5>
        <a:srgbClr val="79ABD5"/>
      </a:accent5>
      <a:accent6>
        <a:srgbClr val="547A9B"/>
      </a:accent6>
      <a:hlink>
        <a:srgbClr val="77523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